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4" r:id="rId2"/>
    <p:sldId id="288" r:id="rId3"/>
    <p:sldId id="289" r:id="rId4"/>
    <p:sldId id="28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5" r:id="rId32"/>
  </p:sldIdLst>
  <p:sldSz cx="10691813" cy="7559675"/>
  <p:notesSz cx="7559675" cy="106918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6B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517" autoAdjust="0"/>
  </p:normalViewPr>
  <p:slideViewPr>
    <p:cSldViewPr snapToGrid="0">
      <p:cViewPr varScale="1">
        <p:scale>
          <a:sx n="118" d="100"/>
          <a:sy n="118"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58600" y="632520"/>
            <a:ext cx="8974440" cy="1141920"/>
          </a:xfrm>
          <a:prstGeom prst="rect">
            <a:avLst/>
          </a:prstGeom>
        </p:spPr>
        <p:txBody>
          <a:bodyPr lIns="0" tIns="0" rIns="0" bIns="0" anchor="ctr">
            <a:noAutofit/>
          </a:bodyPr>
          <a:lstStyle/>
          <a:p>
            <a:pPr algn="ctr"/>
            <a:endParaRPr lang="nb-NO" sz="5309" b="0" strike="noStrike" spc="-1">
              <a:latin typeface="Arial"/>
            </a:endParaRPr>
          </a:p>
        </p:txBody>
      </p:sp>
      <p:sp>
        <p:nvSpPr>
          <p:cNvPr id="27" name="PlaceHolder 2"/>
          <p:cNvSpPr>
            <a:spLocks noGrp="1"/>
          </p:cNvSpPr>
          <p:nvPr>
            <p:ph type="body"/>
          </p:nvPr>
        </p:nvSpPr>
        <p:spPr>
          <a:xfrm>
            <a:off x="858600" y="1960200"/>
            <a:ext cx="8974440" cy="1892160"/>
          </a:xfrm>
          <a:prstGeom prst="rect">
            <a:avLst/>
          </a:prstGeom>
        </p:spPr>
        <p:txBody>
          <a:bodyPr lIns="0" tIns="0" rIns="0" bIns="0">
            <a:normAutofit/>
          </a:bodyPr>
          <a:lstStyle/>
          <a:p>
            <a:endParaRPr lang="nb-NO" sz="3859" b="0" strike="noStrike" spc="-1">
              <a:latin typeface="Arial"/>
            </a:endParaRPr>
          </a:p>
        </p:txBody>
      </p:sp>
      <p:sp>
        <p:nvSpPr>
          <p:cNvPr id="28" name="PlaceHolder 3"/>
          <p:cNvSpPr>
            <a:spLocks noGrp="1"/>
          </p:cNvSpPr>
          <p:nvPr>
            <p:ph type="body"/>
          </p:nvPr>
        </p:nvSpPr>
        <p:spPr>
          <a:xfrm>
            <a:off x="858600" y="4032360"/>
            <a:ext cx="8974440" cy="1892160"/>
          </a:xfrm>
          <a:prstGeom prst="rect">
            <a:avLst/>
          </a:prstGeom>
        </p:spPr>
        <p:txBody>
          <a:bodyPr lIns="0" tIns="0" rIns="0" bIns="0">
            <a:normAutofit/>
          </a:bodyPr>
          <a:lstStyle/>
          <a:p>
            <a:endParaRPr lang="nb-NO" sz="3859"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58600" y="632520"/>
            <a:ext cx="8974440" cy="1141920"/>
          </a:xfrm>
          <a:prstGeom prst="rect">
            <a:avLst/>
          </a:prstGeom>
        </p:spPr>
        <p:txBody>
          <a:bodyPr lIns="0" tIns="0" rIns="0" bIns="0" anchor="ctr">
            <a:noAutofit/>
          </a:bodyPr>
          <a:lstStyle/>
          <a:p>
            <a:pPr algn="ctr"/>
            <a:endParaRPr lang="nb-NO" sz="5309" b="0" strike="noStrike" spc="-1">
              <a:latin typeface="Arial"/>
            </a:endParaRPr>
          </a:p>
        </p:txBody>
      </p:sp>
      <p:sp>
        <p:nvSpPr>
          <p:cNvPr id="30" name="PlaceHolder 2"/>
          <p:cNvSpPr>
            <a:spLocks noGrp="1"/>
          </p:cNvSpPr>
          <p:nvPr>
            <p:ph type="body"/>
          </p:nvPr>
        </p:nvSpPr>
        <p:spPr>
          <a:xfrm>
            <a:off x="858600" y="1960200"/>
            <a:ext cx="4379400" cy="1892160"/>
          </a:xfrm>
          <a:prstGeom prst="rect">
            <a:avLst/>
          </a:prstGeom>
        </p:spPr>
        <p:txBody>
          <a:bodyPr lIns="0" tIns="0" rIns="0" bIns="0">
            <a:normAutofit/>
          </a:bodyPr>
          <a:lstStyle/>
          <a:p>
            <a:endParaRPr lang="nb-NO" sz="3859" b="0" strike="noStrike" spc="-1">
              <a:latin typeface="Arial"/>
            </a:endParaRPr>
          </a:p>
        </p:txBody>
      </p:sp>
      <p:sp>
        <p:nvSpPr>
          <p:cNvPr id="31" name="PlaceHolder 3"/>
          <p:cNvSpPr>
            <a:spLocks noGrp="1"/>
          </p:cNvSpPr>
          <p:nvPr>
            <p:ph type="body"/>
          </p:nvPr>
        </p:nvSpPr>
        <p:spPr>
          <a:xfrm>
            <a:off x="5457240" y="1960200"/>
            <a:ext cx="4379400" cy="1892160"/>
          </a:xfrm>
          <a:prstGeom prst="rect">
            <a:avLst/>
          </a:prstGeom>
        </p:spPr>
        <p:txBody>
          <a:bodyPr lIns="0" tIns="0" rIns="0" bIns="0">
            <a:normAutofit/>
          </a:bodyPr>
          <a:lstStyle/>
          <a:p>
            <a:endParaRPr lang="nb-NO" sz="3859" b="0" strike="noStrike" spc="-1">
              <a:latin typeface="Arial"/>
            </a:endParaRPr>
          </a:p>
        </p:txBody>
      </p:sp>
      <p:sp>
        <p:nvSpPr>
          <p:cNvPr id="32" name="PlaceHolder 4"/>
          <p:cNvSpPr>
            <a:spLocks noGrp="1"/>
          </p:cNvSpPr>
          <p:nvPr>
            <p:ph type="body"/>
          </p:nvPr>
        </p:nvSpPr>
        <p:spPr>
          <a:xfrm>
            <a:off x="858600" y="4032360"/>
            <a:ext cx="4379400" cy="1892160"/>
          </a:xfrm>
          <a:prstGeom prst="rect">
            <a:avLst/>
          </a:prstGeom>
        </p:spPr>
        <p:txBody>
          <a:bodyPr lIns="0" tIns="0" rIns="0" bIns="0">
            <a:normAutofit/>
          </a:bodyPr>
          <a:lstStyle/>
          <a:p>
            <a:endParaRPr lang="nb-NO" sz="3859" b="0" strike="noStrike" spc="-1">
              <a:latin typeface="Arial"/>
            </a:endParaRPr>
          </a:p>
        </p:txBody>
      </p:sp>
      <p:sp>
        <p:nvSpPr>
          <p:cNvPr id="33" name="PlaceHolder 5"/>
          <p:cNvSpPr>
            <a:spLocks noGrp="1"/>
          </p:cNvSpPr>
          <p:nvPr>
            <p:ph type="body"/>
          </p:nvPr>
        </p:nvSpPr>
        <p:spPr>
          <a:xfrm>
            <a:off x="5457240" y="4032360"/>
            <a:ext cx="4379400" cy="1892160"/>
          </a:xfrm>
          <a:prstGeom prst="rect">
            <a:avLst/>
          </a:prstGeom>
        </p:spPr>
        <p:txBody>
          <a:bodyPr lIns="0" tIns="0" rIns="0" bIns="0">
            <a:normAutofit/>
          </a:bodyPr>
          <a:lstStyle/>
          <a:p>
            <a:endParaRPr lang="nb-NO" sz="3859"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58600" y="632520"/>
            <a:ext cx="8974440" cy="1141920"/>
          </a:xfrm>
          <a:prstGeom prst="rect">
            <a:avLst/>
          </a:prstGeom>
        </p:spPr>
        <p:txBody>
          <a:bodyPr lIns="0" tIns="0" rIns="0" bIns="0" anchor="ctr">
            <a:noAutofit/>
          </a:bodyPr>
          <a:lstStyle/>
          <a:p>
            <a:pPr algn="ctr"/>
            <a:endParaRPr lang="nb-NO" sz="5309" b="0" strike="noStrike" spc="-1">
              <a:latin typeface="Arial"/>
            </a:endParaRPr>
          </a:p>
        </p:txBody>
      </p:sp>
      <p:sp>
        <p:nvSpPr>
          <p:cNvPr id="35" name="PlaceHolder 2"/>
          <p:cNvSpPr>
            <a:spLocks noGrp="1"/>
          </p:cNvSpPr>
          <p:nvPr>
            <p:ph type="body"/>
          </p:nvPr>
        </p:nvSpPr>
        <p:spPr>
          <a:xfrm>
            <a:off x="858600" y="1960200"/>
            <a:ext cx="2889360" cy="1892160"/>
          </a:xfrm>
          <a:prstGeom prst="rect">
            <a:avLst/>
          </a:prstGeom>
        </p:spPr>
        <p:txBody>
          <a:bodyPr lIns="0" tIns="0" rIns="0" bIns="0">
            <a:normAutofit/>
          </a:bodyPr>
          <a:lstStyle/>
          <a:p>
            <a:endParaRPr lang="nb-NO" sz="3859" b="0" strike="noStrike" spc="-1">
              <a:latin typeface="Arial"/>
            </a:endParaRPr>
          </a:p>
        </p:txBody>
      </p:sp>
      <p:sp>
        <p:nvSpPr>
          <p:cNvPr id="36" name="PlaceHolder 3"/>
          <p:cNvSpPr>
            <a:spLocks noGrp="1"/>
          </p:cNvSpPr>
          <p:nvPr>
            <p:ph type="body"/>
          </p:nvPr>
        </p:nvSpPr>
        <p:spPr>
          <a:xfrm>
            <a:off x="3892680" y="1960200"/>
            <a:ext cx="2889360" cy="1892160"/>
          </a:xfrm>
          <a:prstGeom prst="rect">
            <a:avLst/>
          </a:prstGeom>
        </p:spPr>
        <p:txBody>
          <a:bodyPr lIns="0" tIns="0" rIns="0" bIns="0">
            <a:normAutofit/>
          </a:bodyPr>
          <a:lstStyle/>
          <a:p>
            <a:endParaRPr lang="nb-NO" sz="3859" b="0" strike="noStrike" spc="-1">
              <a:latin typeface="Arial"/>
            </a:endParaRPr>
          </a:p>
        </p:txBody>
      </p:sp>
      <p:sp>
        <p:nvSpPr>
          <p:cNvPr id="37" name="PlaceHolder 4"/>
          <p:cNvSpPr>
            <a:spLocks noGrp="1"/>
          </p:cNvSpPr>
          <p:nvPr>
            <p:ph type="body"/>
          </p:nvPr>
        </p:nvSpPr>
        <p:spPr>
          <a:xfrm>
            <a:off x="6927120" y="1960200"/>
            <a:ext cx="2889360" cy="1892160"/>
          </a:xfrm>
          <a:prstGeom prst="rect">
            <a:avLst/>
          </a:prstGeom>
        </p:spPr>
        <p:txBody>
          <a:bodyPr lIns="0" tIns="0" rIns="0" bIns="0">
            <a:normAutofit/>
          </a:bodyPr>
          <a:lstStyle/>
          <a:p>
            <a:endParaRPr lang="nb-NO" sz="3859" b="0" strike="noStrike" spc="-1">
              <a:latin typeface="Arial"/>
            </a:endParaRPr>
          </a:p>
        </p:txBody>
      </p:sp>
      <p:sp>
        <p:nvSpPr>
          <p:cNvPr id="38" name="PlaceHolder 5"/>
          <p:cNvSpPr>
            <a:spLocks noGrp="1"/>
          </p:cNvSpPr>
          <p:nvPr>
            <p:ph type="body"/>
          </p:nvPr>
        </p:nvSpPr>
        <p:spPr>
          <a:xfrm>
            <a:off x="858600" y="4032360"/>
            <a:ext cx="2889360" cy="1892160"/>
          </a:xfrm>
          <a:prstGeom prst="rect">
            <a:avLst/>
          </a:prstGeom>
        </p:spPr>
        <p:txBody>
          <a:bodyPr lIns="0" tIns="0" rIns="0" bIns="0">
            <a:normAutofit/>
          </a:bodyPr>
          <a:lstStyle/>
          <a:p>
            <a:endParaRPr lang="nb-NO" sz="3859" b="0" strike="noStrike" spc="-1">
              <a:latin typeface="Arial"/>
            </a:endParaRPr>
          </a:p>
        </p:txBody>
      </p:sp>
      <p:sp>
        <p:nvSpPr>
          <p:cNvPr id="39" name="PlaceHolder 6"/>
          <p:cNvSpPr>
            <a:spLocks noGrp="1"/>
          </p:cNvSpPr>
          <p:nvPr>
            <p:ph type="body"/>
          </p:nvPr>
        </p:nvSpPr>
        <p:spPr>
          <a:xfrm>
            <a:off x="3892680" y="4032360"/>
            <a:ext cx="2889360" cy="1892160"/>
          </a:xfrm>
          <a:prstGeom prst="rect">
            <a:avLst/>
          </a:prstGeom>
        </p:spPr>
        <p:txBody>
          <a:bodyPr lIns="0" tIns="0" rIns="0" bIns="0">
            <a:normAutofit/>
          </a:bodyPr>
          <a:lstStyle/>
          <a:p>
            <a:endParaRPr lang="nb-NO" sz="3859" b="0" strike="noStrike" spc="-1">
              <a:latin typeface="Arial"/>
            </a:endParaRPr>
          </a:p>
        </p:txBody>
      </p:sp>
      <p:sp>
        <p:nvSpPr>
          <p:cNvPr id="40" name="PlaceHolder 7"/>
          <p:cNvSpPr>
            <a:spLocks noGrp="1"/>
          </p:cNvSpPr>
          <p:nvPr>
            <p:ph type="body"/>
          </p:nvPr>
        </p:nvSpPr>
        <p:spPr>
          <a:xfrm>
            <a:off x="6927120" y="4032360"/>
            <a:ext cx="2889360" cy="1892160"/>
          </a:xfrm>
          <a:prstGeom prst="rect">
            <a:avLst/>
          </a:prstGeom>
        </p:spPr>
        <p:txBody>
          <a:bodyPr lIns="0" tIns="0" rIns="0" bIns="0">
            <a:normAutofit/>
          </a:bodyPr>
          <a:lstStyle/>
          <a:p>
            <a:endParaRPr lang="nb-NO" sz="3859"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1920"/>
          </a:xfrm>
          <a:prstGeom prst="rect">
            <a:avLst/>
          </a:prstGeom>
        </p:spPr>
        <p:txBody>
          <a:bodyPr lIns="0" tIns="0" rIns="0" bIns="0" anchor="ctr">
            <a:noAutofit/>
          </a:bodyPr>
          <a:lstStyle/>
          <a:p>
            <a:pPr algn="ctr"/>
            <a:endParaRPr lang="nb-NO" sz="5309" b="0" strike="noStrike" spc="-1">
              <a:latin typeface="Arial"/>
            </a:endParaRPr>
          </a:p>
        </p:txBody>
      </p:sp>
      <p:sp>
        <p:nvSpPr>
          <p:cNvPr id="6" name="PlaceHolder 2"/>
          <p:cNvSpPr>
            <a:spLocks noGrp="1"/>
          </p:cNvSpPr>
          <p:nvPr>
            <p:ph type="subTitle"/>
          </p:nvPr>
        </p:nvSpPr>
        <p:spPr>
          <a:xfrm>
            <a:off x="858600" y="1960200"/>
            <a:ext cx="8974440" cy="3966840"/>
          </a:xfrm>
          <a:prstGeom prst="rect">
            <a:avLst/>
          </a:prstGeom>
        </p:spPr>
        <p:txBody>
          <a:bodyPr lIns="0" tIns="0" rIns="0" bIns="0" anchor="ctr">
            <a:noAutofit/>
          </a:bodyPr>
          <a:lstStyle/>
          <a:p>
            <a:pPr algn="ctr"/>
            <a:endParaRPr lang="nb-NO"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58600" y="632520"/>
            <a:ext cx="8974440" cy="1141920"/>
          </a:xfrm>
          <a:prstGeom prst="rect">
            <a:avLst/>
          </a:prstGeom>
        </p:spPr>
        <p:txBody>
          <a:bodyPr lIns="0" tIns="0" rIns="0" bIns="0" anchor="ctr">
            <a:noAutofit/>
          </a:bodyPr>
          <a:lstStyle/>
          <a:p>
            <a:pPr algn="ctr"/>
            <a:endParaRPr lang="nb-NO" sz="5309" b="0" strike="noStrike" spc="-1">
              <a:latin typeface="Arial"/>
            </a:endParaRPr>
          </a:p>
        </p:txBody>
      </p:sp>
      <p:sp>
        <p:nvSpPr>
          <p:cNvPr id="8" name="PlaceHolder 2"/>
          <p:cNvSpPr>
            <a:spLocks noGrp="1"/>
          </p:cNvSpPr>
          <p:nvPr>
            <p:ph type="body"/>
          </p:nvPr>
        </p:nvSpPr>
        <p:spPr>
          <a:xfrm>
            <a:off x="858600" y="1960200"/>
            <a:ext cx="8974440" cy="3966840"/>
          </a:xfrm>
          <a:prstGeom prst="rect">
            <a:avLst/>
          </a:prstGeom>
        </p:spPr>
        <p:txBody>
          <a:bodyPr lIns="0" tIns="0" rIns="0" bIns="0">
            <a:normAutofit/>
          </a:bodyPr>
          <a:lstStyle/>
          <a:p>
            <a:endParaRPr lang="nb-NO" sz="3859"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58600" y="632520"/>
            <a:ext cx="8974440" cy="1141920"/>
          </a:xfrm>
          <a:prstGeom prst="rect">
            <a:avLst/>
          </a:prstGeom>
        </p:spPr>
        <p:txBody>
          <a:bodyPr lIns="0" tIns="0" rIns="0" bIns="0" anchor="ctr">
            <a:noAutofit/>
          </a:bodyPr>
          <a:lstStyle/>
          <a:p>
            <a:pPr algn="ctr"/>
            <a:endParaRPr lang="nb-NO" sz="5309" b="0" strike="noStrike" spc="-1">
              <a:latin typeface="Arial"/>
            </a:endParaRPr>
          </a:p>
        </p:txBody>
      </p:sp>
      <p:sp>
        <p:nvSpPr>
          <p:cNvPr id="10" name="PlaceHolder 2"/>
          <p:cNvSpPr>
            <a:spLocks noGrp="1"/>
          </p:cNvSpPr>
          <p:nvPr>
            <p:ph type="body"/>
          </p:nvPr>
        </p:nvSpPr>
        <p:spPr>
          <a:xfrm>
            <a:off x="858600" y="1960200"/>
            <a:ext cx="4379400" cy="3966840"/>
          </a:xfrm>
          <a:prstGeom prst="rect">
            <a:avLst/>
          </a:prstGeom>
        </p:spPr>
        <p:txBody>
          <a:bodyPr lIns="0" tIns="0" rIns="0" bIns="0">
            <a:normAutofit/>
          </a:bodyPr>
          <a:lstStyle/>
          <a:p>
            <a:endParaRPr lang="nb-NO" sz="3859" b="0" strike="noStrike" spc="-1">
              <a:latin typeface="Arial"/>
            </a:endParaRPr>
          </a:p>
        </p:txBody>
      </p:sp>
      <p:sp>
        <p:nvSpPr>
          <p:cNvPr id="11" name="PlaceHolder 3"/>
          <p:cNvSpPr>
            <a:spLocks noGrp="1"/>
          </p:cNvSpPr>
          <p:nvPr>
            <p:ph type="body"/>
          </p:nvPr>
        </p:nvSpPr>
        <p:spPr>
          <a:xfrm>
            <a:off x="5457240" y="1960200"/>
            <a:ext cx="4379400" cy="3966840"/>
          </a:xfrm>
          <a:prstGeom prst="rect">
            <a:avLst/>
          </a:prstGeom>
        </p:spPr>
        <p:txBody>
          <a:bodyPr lIns="0" tIns="0" rIns="0" bIns="0">
            <a:normAutofit/>
          </a:bodyPr>
          <a:lstStyle/>
          <a:p>
            <a:endParaRPr lang="nb-NO" sz="3859"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58600" y="632520"/>
            <a:ext cx="8974440" cy="1141920"/>
          </a:xfrm>
          <a:prstGeom prst="rect">
            <a:avLst/>
          </a:prstGeom>
        </p:spPr>
        <p:txBody>
          <a:bodyPr lIns="0" tIns="0" rIns="0" bIns="0" anchor="ctr">
            <a:noAutofit/>
          </a:bodyPr>
          <a:lstStyle/>
          <a:p>
            <a:pPr algn="ctr"/>
            <a:endParaRPr lang="nb-NO" sz="5309"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58600" y="632520"/>
            <a:ext cx="8974440" cy="5294520"/>
          </a:xfrm>
          <a:prstGeom prst="rect">
            <a:avLst/>
          </a:prstGeom>
        </p:spPr>
        <p:txBody>
          <a:bodyPr lIns="0" tIns="0" rIns="0" bIns="0" anchor="ctr">
            <a:noAutofit/>
          </a:bodyPr>
          <a:lstStyle/>
          <a:p>
            <a:pPr algn="ctr"/>
            <a:endParaRPr lang="nb-NO"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58600" y="632520"/>
            <a:ext cx="8974440" cy="1141920"/>
          </a:xfrm>
          <a:prstGeom prst="rect">
            <a:avLst/>
          </a:prstGeom>
        </p:spPr>
        <p:txBody>
          <a:bodyPr lIns="0" tIns="0" rIns="0" bIns="0" anchor="ctr">
            <a:noAutofit/>
          </a:bodyPr>
          <a:lstStyle/>
          <a:p>
            <a:pPr algn="ctr"/>
            <a:endParaRPr lang="nb-NO" sz="5309" b="0" strike="noStrike" spc="-1">
              <a:latin typeface="Arial"/>
            </a:endParaRPr>
          </a:p>
        </p:txBody>
      </p:sp>
      <p:sp>
        <p:nvSpPr>
          <p:cNvPr id="15" name="PlaceHolder 2"/>
          <p:cNvSpPr>
            <a:spLocks noGrp="1"/>
          </p:cNvSpPr>
          <p:nvPr>
            <p:ph type="body"/>
          </p:nvPr>
        </p:nvSpPr>
        <p:spPr>
          <a:xfrm>
            <a:off x="858600" y="1960200"/>
            <a:ext cx="4379400" cy="1892160"/>
          </a:xfrm>
          <a:prstGeom prst="rect">
            <a:avLst/>
          </a:prstGeom>
        </p:spPr>
        <p:txBody>
          <a:bodyPr lIns="0" tIns="0" rIns="0" bIns="0">
            <a:normAutofit/>
          </a:bodyPr>
          <a:lstStyle/>
          <a:p>
            <a:endParaRPr lang="nb-NO" sz="3859" b="0" strike="noStrike" spc="-1">
              <a:latin typeface="Arial"/>
            </a:endParaRPr>
          </a:p>
        </p:txBody>
      </p:sp>
      <p:sp>
        <p:nvSpPr>
          <p:cNvPr id="16" name="PlaceHolder 3"/>
          <p:cNvSpPr>
            <a:spLocks noGrp="1"/>
          </p:cNvSpPr>
          <p:nvPr>
            <p:ph type="body"/>
          </p:nvPr>
        </p:nvSpPr>
        <p:spPr>
          <a:xfrm>
            <a:off x="5457240" y="1960200"/>
            <a:ext cx="4379400" cy="3966840"/>
          </a:xfrm>
          <a:prstGeom prst="rect">
            <a:avLst/>
          </a:prstGeom>
        </p:spPr>
        <p:txBody>
          <a:bodyPr lIns="0" tIns="0" rIns="0" bIns="0">
            <a:normAutofit/>
          </a:bodyPr>
          <a:lstStyle/>
          <a:p>
            <a:endParaRPr lang="nb-NO" sz="3859" b="0" strike="noStrike" spc="-1">
              <a:latin typeface="Arial"/>
            </a:endParaRPr>
          </a:p>
        </p:txBody>
      </p:sp>
      <p:sp>
        <p:nvSpPr>
          <p:cNvPr id="17" name="PlaceHolder 4"/>
          <p:cNvSpPr>
            <a:spLocks noGrp="1"/>
          </p:cNvSpPr>
          <p:nvPr>
            <p:ph type="body"/>
          </p:nvPr>
        </p:nvSpPr>
        <p:spPr>
          <a:xfrm>
            <a:off x="858600" y="4032360"/>
            <a:ext cx="4379400" cy="1892160"/>
          </a:xfrm>
          <a:prstGeom prst="rect">
            <a:avLst/>
          </a:prstGeom>
        </p:spPr>
        <p:txBody>
          <a:bodyPr lIns="0" tIns="0" rIns="0" bIns="0">
            <a:normAutofit/>
          </a:bodyPr>
          <a:lstStyle/>
          <a:p>
            <a:endParaRPr lang="nb-NO" sz="3859"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58600" y="632520"/>
            <a:ext cx="8974440" cy="1141920"/>
          </a:xfrm>
          <a:prstGeom prst="rect">
            <a:avLst/>
          </a:prstGeom>
        </p:spPr>
        <p:txBody>
          <a:bodyPr lIns="0" tIns="0" rIns="0" bIns="0" anchor="ctr">
            <a:noAutofit/>
          </a:bodyPr>
          <a:lstStyle/>
          <a:p>
            <a:pPr algn="ctr"/>
            <a:endParaRPr lang="nb-NO" sz="5309" b="0" strike="noStrike" spc="-1">
              <a:latin typeface="Arial"/>
            </a:endParaRPr>
          </a:p>
        </p:txBody>
      </p:sp>
      <p:sp>
        <p:nvSpPr>
          <p:cNvPr id="19" name="PlaceHolder 2"/>
          <p:cNvSpPr>
            <a:spLocks noGrp="1"/>
          </p:cNvSpPr>
          <p:nvPr>
            <p:ph type="body"/>
          </p:nvPr>
        </p:nvSpPr>
        <p:spPr>
          <a:xfrm>
            <a:off x="858600" y="1960200"/>
            <a:ext cx="4379400" cy="3966840"/>
          </a:xfrm>
          <a:prstGeom prst="rect">
            <a:avLst/>
          </a:prstGeom>
        </p:spPr>
        <p:txBody>
          <a:bodyPr lIns="0" tIns="0" rIns="0" bIns="0">
            <a:normAutofit/>
          </a:bodyPr>
          <a:lstStyle/>
          <a:p>
            <a:endParaRPr lang="nb-NO" sz="3859" b="0" strike="noStrike" spc="-1">
              <a:latin typeface="Arial"/>
            </a:endParaRPr>
          </a:p>
        </p:txBody>
      </p:sp>
      <p:sp>
        <p:nvSpPr>
          <p:cNvPr id="20" name="PlaceHolder 3"/>
          <p:cNvSpPr>
            <a:spLocks noGrp="1"/>
          </p:cNvSpPr>
          <p:nvPr>
            <p:ph type="body"/>
          </p:nvPr>
        </p:nvSpPr>
        <p:spPr>
          <a:xfrm>
            <a:off x="5457240" y="1960200"/>
            <a:ext cx="4379400" cy="1892160"/>
          </a:xfrm>
          <a:prstGeom prst="rect">
            <a:avLst/>
          </a:prstGeom>
        </p:spPr>
        <p:txBody>
          <a:bodyPr lIns="0" tIns="0" rIns="0" bIns="0">
            <a:normAutofit/>
          </a:bodyPr>
          <a:lstStyle/>
          <a:p>
            <a:endParaRPr lang="nb-NO" sz="3859" b="0" strike="noStrike" spc="-1">
              <a:latin typeface="Arial"/>
            </a:endParaRPr>
          </a:p>
        </p:txBody>
      </p:sp>
      <p:sp>
        <p:nvSpPr>
          <p:cNvPr id="21" name="PlaceHolder 4"/>
          <p:cNvSpPr>
            <a:spLocks noGrp="1"/>
          </p:cNvSpPr>
          <p:nvPr>
            <p:ph type="body"/>
          </p:nvPr>
        </p:nvSpPr>
        <p:spPr>
          <a:xfrm>
            <a:off x="5457240" y="4032360"/>
            <a:ext cx="4379400" cy="1892160"/>
          </a:xfrm>
          <a:prstGeom prst="rect">
            <a:avLst/>
          </a:prstGeom>
        </p:spPr>
        <p:txBody>
          <a:bodyPr lIns="0" tIns="0" rIns="0" bIns="0">
            <a:normAutofit/>
          </a:bodyPr>
          <a:lstStyle/>
          <a:p>
            <a:endParaRPr lang="nb-NO" sz="3859"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58600" y="632520"/>
            <a:ext cx="8974440" cy="1141920"/>
          </a:xfrm>
          <a:prstGeom prst="rect">
            <a:avLst/>
          </a:prstGeom>
        </p:spPr>
        <p:txBody>
          <a:bodyPr lIns="0" tIns="0" rIns="0" bIns="0" anchor="ctr">
            <a:noAutofit/>
          </a:bodyPr>
          <a:lstStyle/>
          <a:p>
            <a:pPr algn="ctr"/>
            <a:endParaRPr lang="nb-NO" sz="5309" b="0" strike="noStrike" spc="-1">
              <a:latin typeface="Arial"/>
            </a:endParaRPr>
          </a:p>
        </p:txBody>
      </p:sp>
      <p:sp>
        <p:nvSpPr>
          <p:cNvPr id="23" name="PlaceHolder 2"/>
          <p:cNvSpPr>
            <a:spLocks noGrp="1"/>
          </p:cNvSpPr>
          <p:nvPr>
            <p:ph type="body"/>
          </p:nvPr>
        </p:nvSpPr>
        <p:spPr>
          <a:xfrm>
            <a:off x="858600" y="1960200"/>
            <a:ext cx="4379400" cy="1892160"/>
          </a:xfrm>
          <a:prstGeom prst="rect">
            <a:avLst/>
          </a:prstGeom>
        </p:spPr>
        <p:txBody>
          <a:bodyPr lIns="0" tIns="0" rIns="0" bIns="0">
            <a:normAutofit/>
          </a:bodyPr>
          <a:lstStyle/>
          <a:p>
            <a:endParaRPr lang="nb-NO" sz="3859" b="0" strike="noStrike" spc="-1">
              <a:latin typeface="Arial"/>
            </a:endParaRPr>
          </a:p>
        </p:txBody>
      </p:sp>
      <p:sp>
        <p:nvSpPr>
          <p:cNvPr id="24" name="PlaceHolder 3"/>
          <p:cNvSpPr>
            <a:spLocks noGrp="1"/>
          </p:cNvSpPr>
          <p:nvPr>
            <p:ph type="body"/>
          </p:nvPr>
        </p:nvSpPr>
        <p:spPr>
          <a:xfrm>
            <a:off x="5457240" y="1960200"/>
            <a:ext cx="4379400" cy="1892160"/>
          </a:xfrm>
          <a:prstGeom prst="rect">
            <a:avLst/>
          </a:prstGeom>
        </p:spPr>
        <p:txBody>
          <a:bodyPr lIns="0" tIns="0" rIns="0" bIns="0">
            <a:normAutofit/>
          </a:bodyPr>
          <a:lstStyle/>
          <a:p>
            <a:endParaRPr lang="nb-NO" sz="3859" b="0" strike="noStrike" spc="-1">
              <a:latin typeface="Arial"/>
            </a:endParaRPr>
          </a:p>
        </p:txBody>
      </p:sp>
      <p:sp>
        <p:nvSpPr>
          <p:cNvPr id="25" name="PlaceHolder 4"/>
          <p:cNvSpPr>
            <a:spLocks noGrp="1"/>
          </p:cNvSpPr>
          <p:nvPr>
            <p:ph type="body"/>
          </p:nvPr>
        </p:nvSpPr>
        <p:spPr>
          <a:xfrm>
            <a:off x="858600" y="4032360"/>
            <a:ext cx="8974440" cy="1892160"/>
          </a:xfrm>
          <a:prstGeom prst="rect">
            <a:avLst/>
          </a:prstGeom>
        </p:spPr>
        <p:txBody>
          <a:bodyPr lIns="0" tIns="0" rIns="0" bIns="0">
            <a:normAutofit/>
          </a:bodyPr>
          <a:lstStyle/>
          <a:p>
            <a:endParaRPr lang="nb-NO" sz="3859"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1920"/>
          </a:xfrm>
          <a:prstGeom prst="rect">
            <a:avLst/>
          </a:prstGeom>
        </p:spPr>
        <p:txBody>
          <a:bodyPr lIns="0" tIns="0" rIns="0" bIns="0" anchor="ctr">
            <a:noAutofit/>
          </a:bodyPr>
          <a:lstStyle/>
          <a:p>
            <a:pPr algn="ctr"/>
            <a:r>
              <a:rPr lang="nb-NO" sz="5309" b="0" strike="noStrike" spc="-1">
                <a:latin typeface="Arial"/>
              </a:rPr>
              <a:t>Klikk for å redigere titteltekstformatet</a:t>
            </a:r>
          </a:p>
        </p:txBody>
      </p:sp>
      <p:sp>
        <p:nvSpPr>
          <p:cNvPr id="6" name="PlaceHolder 2"/>
          <p:cNvSpPr>
            <a:spLocks noGrp="1"/>
          </p:cNvSpPr>
          <p:nvPr>
            <p:ph type="body"/>
          </p:nvPr>
        </p:nvSpPr>
        <p:spPr>
          <a:xfrm>
            <a:off x="858600" y="1960200"/>
            <a:ext cx="8974440" cy="3966840"/>
          </a:xfrm>
          <a:prstGeom prst="rect">
            <a:avLst/>
          </a:prstGeom>
        </p:spPr>
        <p:txBody>
          <a:bodyPr lIns="0" tIns="0" rIns="0" bIns="0">
            <a:normAutofit/>
          </a:bodyPr>
          <a:lstStyle/>
          <a:p>
            <a:pPr marL="432000" indent="-324000">
              <a:spcBef>
                <a:spcPts val="1704"/>
              </a:spcBef>
              <a:buClr>
                <a:srgbClr val="000000"/>
              </a:buClr>
              <a:buSzPct val="45000"/>
              <a:buFont typeface="Wingdings" charset="2"/>
              <a:buChar char=""/>
            </a:pPr>
            <a:r>
              <a:rPr lang="nb-NO" sz="3859" b="0" strike="noStrike" spc="-1">
                <a:latin typeface="Arial"/>
              </a:rPr>
              <a:t>Klikk for å redigere formatet på disposisjonsteksten</a:t>
            </a:r>
          </a:p>
          <a:p>
            <a:pPr marL="864000" lvl="1" indent="-324000">
              <a:spcBef>
                <a:spcPts val="1366"/>
              </a:spcBef>
              <a:buClr>
                <a:srgbClr val="000000"/>
              </a:buClr>
              <a:buSzPct val="75000"/>
              <a:buFont typeface="Symbol" charset="2"/>
              <a:buChar char=""/>
            </a:pPr>
            <a:r>
              <a:rPr lang="nb-NO" sz="3379" b="0" strike="noStrike" spc="-1">
                <a:latin typeface="Arial"/>
              </a:rPr>
              <a:t>Andre disposisjonsnivå</a:t>
            </a:r>
          </a:p>
          <a:p>
            <a:pPr marL="1296000" lvl="2" indent="-288000">
              <a:spcBef>
                <a:spcPts val="1023"/>
              </a:spcBef>
              <a:buClr>
                <a:srgbClr val="000000"/>
              </a:buClr>
              <a:buSzPct val="45000"/>
              <a:buFont typeface="Wingdings" charset="2"/>
              <a:buChar char=""/>
            </a:pPr>
            <a:r>
              <a:rPr lang="nb-NO" sz="2889" b="0" strike="noStrike" spc="-1">
                <a:latin typeface="Arial"/>
              </a:rPr>
              <a:t>Tredje disposisjonsnivå</a:t>
            </a:r>
          </a:p>
          <a:p>
            <a:pPr marL="1728000" lvl="3" indent="-216000">
              <a:spcBef>
                <a:spcPts val="680"/>
              </a:spcBef>
              <a:buClr>
                <a:srgbClr val="000000"/>
              </a:buClr>
              <a:buSzPct val="75000"/>
              <a:buFont typeface="Symbol" charset="2"/>
              <a:buChar char=""/>
            </a:pPr>
            <a:r>
              <a:rPr lang="nb-NO" sz="2410" b="0" strike="noStrike" spc="-1">
                <a:latin typeface="Arial"/>
              </a:rPr>
              <a:t>Fjerde disposisjonsnivå</a:t>
            </a:r>
          </a:p>
          <a:p>
            <a:pPr marL="2160000" lvl="4" indent="-216000">
              <a:spcBef>
                <a:spcPts val="340"/>
              </a:spcBef>
              <a:buClr>
                <a:srgbClr val="000000"/>
              </a:buClr>
              <a:buSzPct val="45000"/>
              <a:buFont typeface="Wingdings" charset="2"/>
              <a:buChar char=""/>
            </a:pPr>
            <a:r>
              <a:rPr lang="nb-NO" sz="2410" b="0" strike="noStrike" spc="-1">
                <a:latin typeface="Arial"/>
              </a:rPr>
              <a:t>Femte disposisjonsnivå</a:t>
            </a:r>
          </a:p>
          <a:p>
            <a:pPr marL="2592000" lvl="5" indent="-216000">
              <a:spcBef>
                <a:spcPts val="340"/>
              </a:spcBef>
              <a:buClr>
                <a:srgbClr val="000000"/>
              </a:buClr>
              <a:buSzPct val="45000"/>
              <a:buFont typeface="Wingdings" charset="2"/>
              <a:buChar char=""/>
            </a:pPr>
            <a:r>
              <a:rPr lang="nb-NO" sz="2410" b="0" strike="noStrike" spc="-1">
                <a:latin typeface="Arial"/>
              </a:rPr>
              <a:t>Sjette disposisjonsnivå</a:t>
            </a:r>
          </a:p>
          <a:p>
            <a:pPr marL="3024000" lvl="6" indent="-216000">
              <a:spcBef>
                <a:spcPts val="340"/>
              </a:spcBef>
              <a:buClr>
                <a:srgbClr val="000000"/>
              </a:buClr>
              <a:buSzPct val="45000"/>
              <a:buFont typeface="Wingdings" charset="2"/>
              <a:buChar char=""/>
            </a:pPr>
            <a:r>
              <a:rPr lang="nb-NO" sz="2410" b="0" strike="noStrike" spc="-1">
                <a:latin typeface="Arial"/>
              </a:rPr>
              <a:t>Sjuende disposisjonsnivå</a:t>
            </a:r>
          </a:p>
        </p:txBody>
      </p:sp>
      <p:sp>
        <p:nvSpPr>
          <p:cNvPr id="2" name="PlaceHolder 3"/>
          <p:cNvSpPr>
            <a:spLocks noGrp="1"/>
          </p:cNvSpPr>
          <p:nvPr>
            <p:ph type="dt"/>
          </p:nvPr>
        </p:nvSpPr>
        <p:spPr>
          <a:xfrm>
            <a:off x="858600" y="6590880"/>
            <a:ext cx="2323080" cy="471240"/>
          </a:xfrm>
          <a:prstGeom prst="rect">
            <a:avLst/>
          </a:prstGeom>
        </p:spPr>
        <p:txBody>
          <a:bodyPr lIns="0" tIns="0" rIns="0" bIns="0">
            <a:noAutofit/>
          </a:bodyPr>
          <a:lstStyle/>
          <a:p>
            <a:r>
              <a:rPr lang="nb-NO" sz="1400" b="0" strike="noStrike" spc="-1">
                <a:latin typeface="Times New Roman"/>
              </a:rPr>
              <a:t>&lt;dato/klokkeslett&gt;</a:t>
            </a:r>
          </a:p>
        </p:txBody>
      </p:sp>
      <p:sp>
        <p:nvSpPr>
          <p:cNvPr id="3" name="PlaceHolder 4"/>
          <p:cNvSpPr>
            <a:spLocks noGrp="1"/>
          </p:cNvSpPr>
          <p:nvPr>
            <p:ph type="ftr"/>
          </p:nvPr>
        </p:nvSpPr>
        <p:spPr>
          <a:xfrm>
            <a:off x="3770280" y="6590880"/>
            <a:ext cx="3160800" cy="471240"/>
          </a:xfrm>
          <a:prstGeom prst="rect">
            <a:avLst/>
          </a:prstGeom>
        </p:spPr>
        <p:txBody>
          <a:bodyPr lIns="0" tIns="0" rIns="0" bIns="0">
            <a:noAutofit/>
          </a:bodyPr>
          <a:lstStyle/>
          <a:p>
            <a:pPr algn="ctr"/>
            <a:r>
              <a:rPr lang="nb-NO" sz="1400" b="0" strike="noStrike" spc="-1">
                <a:latin typeface="Times New Roman"/>
              </a:rPr>
              <a:t>&lt;bunntekst&gt;</a:t>
            </a:r>
          </a:p>
        </p:txBody>
      </p:sp>
      <p:sp>
        <p:nvSpPr>
          <p:cNvPr id="4" name="PlaceHolder 5"/>
          <p:cNvSpPr>
            <a:spLocks noGrp="1"/>
          </p:cNvSpPr>
          <p:nvPr>
            <p:ph type="sldNum"/>
          </p:nvPr>
        </p:nvSpPr>
        <p:spPr>
          <a:xfrm>
            <a:off x="7509600" y="6590880"/>
            <a:ext cx="2323080" cy="471240"/>
          </a:xfrm>
          <a:prstGeom prst="rect">
            <a:avLst/>
          </a:prstGeom>
        </p:spPr>
        <p:txBody>
          <a:bodyPr lIns="0" tIns="0" rIns="0" bIns="0">
            <a:noAutofit/>
          </a:bodyPr>
          <a:lstStyle/>
          <a:p>
            <a:pPr algn="r"/>
            <a:fld id="{1A63A438-A163-471B-AC8D-D5619D5AAA02}" type="slidenum">
              <a:rPr lang="nb-NO" sz="1400" b="0" strike="noStrike" spc="-1">
                <a:latin typeface="Times New Roman"/>
              </a:rPr>
              <a:t>‹#›</a:t>
            </a:fld>
            <a:endParaRPr lang="nb-NO"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mypaintingclub.com/" TargetMode="External"/><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hyperlink" Target="http://bildeskolen.n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4B9F5796-AB38-4278-8BC5-F62092ABE764}"/>
              </a:ext>
            </a:extLst>
          </p:cNvPr>
          <p:cNvSpPr txBox="1"/>
          <p:nvPr/>
        </p:nvSpPr>
        <p:spPr>
          <a:xfrm>
            <a:off x="463484" y="1820943"/>
            <a:ext cx="2835897" cy="4688143"/>
          </a:xfrm>
          <a:prstGeom prst="rect">
            <a:avLst/>
          </a:prstGeom>
          <a:noFill/>
        </p:spPr>
        <p:txBody>
          <a:bodyPr wrap="square" rtlCol="0">
            <a:spAutoFit/>
          </a:bodyPr>
          <a:lstStyle/>
          <a:p>
            <a:pPr>
              <a:lnSpc>
                <a:spcPct val="107000"/>
              </a:lnSpc>
              <a:spcAft>
                <a:spcPts val="800"/>
              </a:spcAft>
            </a:pPr>
            <a:r>
              <a:rPr lang="nb-NO" sz="14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Ved hjelp av fargesirklene og maskeringsformene kan du lage samlinger av farger (paletter) som passer sammen. Kanskje vil du lage en fargepalett med dempede toner, eller du vil kanskje lage spreke tre- eller firklanger. Følg lenke til videoinstruksjon dersom du ikke får helt tak på hvordan du kan bruke modellene.</a:t>
            </a:r>
          </a:p>
          <a:p>
            <a:pPr>
              <a:lnSpc>
                <a:spcPct val="107000"/>
              </a:lnSpc>
              <a:spcAft>
                <a:spcPts val="800"/>
              </a:spcAft>
            </a:pPr>
            <a:endParaRPr lang="nb-NO" sz="1400" dirty="0">
              <a:solidFill>
                <a:schemeClr val="bg2">
                  <a:lumMod val="25000"/>
                </a:schemeClr>
              </a:solidFill>
              <a:latin typeface="Calibri" panose="020F0502020204030204" pitchFamily="34" charset="0"/>
              <a:cs typeface="Times New Roman" panose="02020603050405020304" pitchFamily="18" charset="0"/>
            </a:endParaRPr>
          </a:p>
          <a:p>
            <a:pPr>
              <a:lnSpc>
                <a:spcPct val="107000"/>
              </a:lnSpc>
              <a:spcAft>
                <a:spcPts val="800"/>
              </a:spcAft>
            </a:pPr>
            <a:r>
              <a:rPr lang="nb-NO" sz="1400" dirty="0">
                <a:solidFill>
                  <a:schemeClr val="bg2">
                    <a:lumMod val="25000"/>
                  </a:schemeClr>
                </a:solidFill>
                <a:latin typeface="Calibri" panose="020F0502020204030204" pitchFamily="34" charset="0"/>
                <a:cs typeface="Times New Roman" panose="02020603050405020304" pitchFamily="18" charset="0"/>
              </a:rPr>
              <a:t>Denne fargesirkelen bygger på ideen om seks primærfarger: gul, rød, magenta, cyan, blå og grønn samt sort og hvit og er dermed en kombinasjon av </a:t>
            </a:r>
            <a:r>
              <a:rPr lang="nb-NO" sz="1400" dirty="0" err="1">
                <a:solidFill>
                  <a:schemeClr val="bg2">
                    <a:lumMod val="25000"/>
                  </a:schemeClr>
                </a:solidFill>
                <a:latin typeface="Calibri" panose="020F0502020204030204" pitchFamily="34" charset="0"/>
                <a:cs typeface="Times New Roman" panose="02020603050405020304" pitchFamily="18" charset="0"/>
              </a:rPr>
              <a:t>rgb</a:t>
            </a:r>
            <a:r>
              <a:rPr lang="nb-NO" sz="1400" dirty="0">
                <a:solidFill>
                  <a:schemeClr val="bg2">
                    <a:lumMod val="25000"/>
                  </a:schemeClr>
                </a:solidFill>
                <a:latin typeface="Calibri" panose="020F0502020204030204" pitchFamily="34" charset="0"/>
                <a:cs typeface="Times New Roman" panose="02020603050405020304" pitchFamily="18" charset="0"/>
              </a:rPr>
              <a:t>- og </a:t>
            </a:r>
            <a:r>
              <a:rPr lang="nb-NO" sz="1400" dirty="0" err="1">
                <a:solidFill>
                  <a:schemeClr val="bg2">
                    <a:lumMod val="25000"/>
                  </a:schemeClr>
                </a:solidFill>
                <a:latin typeface="Calibri" panose="020F0502020204030204" pitchFamily="34" charset="0"/>
                <a:cs typeface="Times New Roman" panose="02020603050405020304" pitchFamily="18" charset="0"/>
              </a:rPr>
              <a:t>cmyk</a:t>
            </a:r>
            <a:r>
              <a:rPr lang="nb-NO" sz="1400" dirty="0">
                <a:solidFill>
                  <a:schemeClr val="bg2">
                    <a:lumMod val="25000"/>
                  </a:schemeClr>
                </a:solidFill>
                <a:latin typeface="Calibri" panose="020F0502020204030204" pitchFamily="34" charset="0"/>
                <a:cs typeface="Times New Roman" panose="02020603050405020304" pitchFamily="18" charset="0"/>
              </a:rPr>
              <a:t>-fargene.</a:t>
            </a:r>
            <a:endParaRPr lang="en-US" sz="1200" dirty="0">
              <a:latin typeface="Segoe UI" panose="020B0502040204020203" pitchFamily="34" charset="0"/>
            </a:endParaRPr>
          </a:p>
          <a:p>
            <a:endParaRPr lang="en-US" sz="1200" dirty="0">
              <a:latin typeface="Segoe UI" panose="020B0502040204020203" pitchFamily="34" charset="0"/>
            </a:endParaRPr>
          </a:p>
          <a:p>
            <a:pPr marR="0"/>
            <a:endParaRPr lang="en-US" sz="1200" i="1" dirty="0">
              <a:latin typeface="Segoe UI" panose="020B0502040204020203" pitchFamily="34" charset="0"/>
            </a:endParaRPr>
          </a:p>
        </p:txBody>
      </p:sp>
    </p:spTree>
    <p:extLst>
      <p:ext uri="{BB962C8B-B14F-4D97-AF65-F5344CB8AC3E}">
        <p14:creationId xmlns:p14="http://schemas.microsoft.com/office/powerpoint/2010/main" val="1242597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pic>
        <p:nvPicPr>
          <p:cNvPr id="55" name="Bilde 54"/>
          <p:cNvPicPr/>
          <p:nvPr/>
        </p:nvPicPr>
        <p:blipFill>
          <a:blip r:embed="rId3"/>
          <a:stretch/>
        </p:blipFill>
        <p:spPr>
          <a:xfrm rot="7388456">
            <a:off x="163369" y="1096757"/>
            <a:ext cx="5400000" cy="5400000"/>
          </a:xfrm>
          <a:prstGeom prst="rect">
            <a:avLst/>
          </a:prstGeom>
          <a:ln>
            <a:noFill/>
          </a:ln>
        </p:spPr>
      </p:pic>
      <p:sp>
        <p:nvSpPr>
          <p:cNvPr id="4" name="TextShape 1">
            <a:extLst>
              <a:ext uri="{FF2B5EF4-FFF2-40B4-BE49-F238E27FC236}">
                <a16:creationId xmlns:a16="http://schemas.microsoft.com/office/drawing/2014/main" id="{2389BF79-01C8-4520-9AA5-59D849E481A8}"/>
              </a:ext>
            </a:extLst>
          </p:cNvPr>
          <p:cNvSpPr txBox="1"/>
          <p:nvPr/>
        </p:nvSpPr>
        <p:spPr>
          <a:xfrm>
            <a:off x="499621" y="284575"/>
            <a:ext cx="1998483" cy="445680"/>
          </a:xfrm>
          <a:prstGeom prst="rect">
            <a:avLst/>
          </a:prstGeom>
          <a:noFill/>
          <a:ln>
            <a:noFill/>
          </a:ln>
        </p:spPr>
        <p:txBody>
          <a:bodyPr lIns="90000" tIns="45000" rIns="90000" bIns="45000" anchor="t" anchorCtr="1">
            <a:noAutofit/>
          </a:bodyPr>
          <a:lstStyle/>
          <a:p>
            <a:r>
              <a:rPr lang="nb-NO" sz="2800" b="0" strike="noStrike" spc="-1" dirty="0">
                <a:latin typeface="Verdana Pro Light" panose="020B0604020202020204" pitchFamily="34" charset="0"/>
              </a:rPr>
              <a:t>Treklanger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C8D9693-A950-4CBA-B387-F9279A4F8A7D}"/>
              </a:ext>
            </a:extLst>
          </p:cNvPr>
          <p:cNvPicPr/>
          <p:nvPr/>
        </p:nvPicPr>
        <p:blipFill>
          <a:blip r:embed="rId3"/>
          <a:stretch/>
        </p:blipFill>
        <p:spPr>
          <a:xfrm rot="7388456">
            <a:off x="163369" y="1096757"/>
            <a:ext cx="5400000" cy="5400000"/>
          </a:xfrm>
          <a:prstGeom prst="rect">
            <a:avLst/>
          </a:prstGeom>
          <a:ln>
            <a:noFill/>
          </a:ln>
        </p:spPr>
      </p:pic>
      <p:sp>
        <p:nvSpPr>
          <p:cNvPr id="5" name="TextShape 1">
            <a:extLst>
              <a:ext uri="{FF2B5EF4-FFF2-40B4-BE49-F238E27FC236}">
                <a16:creationId xmlns:a16="http://schemas.microsoft.com/office/drawing/2014/main" id="{7BCDF597-2F4F-48A0-AB2C-F6D53E023F17}"/>
              </a:ext>
            </a:extLst>
          </p:cNvPr>
          <p:cNvSpPr txBox="1"/>
          <p:nvPr/>
        </p:nvSpPr>
        <p:spPr>
          <a:xfrm>
            <a:off x="499621" y="284575"/>
            <a:ext cx="1998483" cy="445680"/>
          </a:xfrm>
          <a:prstGeom prst="rect">
            <a:avLst/>
          </a:prstGeom>
          <a:noFill/>
          <a:ln>
            <a:noFill/>
          </a:ln>
        </p:spPr>
        <p:txBody>
          <a:bodyPr lIns="90000" tIns="45000" rIns="90000" bIns="45000" anchor="t" anchorCtr="1">
            <a:noAutofit/>
          </a:bodyPr>
          <a:lstStyle/>
          <a:p>
            <a:r>
              <a:rPr lang="nb-NO" sz="2800" b="0" strike="noStrike" spc="-1" dirty="0">
                <a:latin typeface="Verdana Pro Light" panose="020B0604020202020204" pitchFamily="34" charset="0"/>
              </a:rPr>
              <a:t>Treklanger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7E273FD-A131-4901-8483-64A946019241}"/>
              </a:ext>
            </a:extLst>
          </p:cNvPr>
          <p:cNvPicPr/>
          <p:nvPr/>
        </p:nvPicPr>
        <p:blipFill>
          <a:blip r:embed="rId3"/>
          <a:stretch/>
        </p:blipFill>
        <p:spPr>
          <a:xfrm rot="7388456">
            <a:off x="163369" y="1096757"/>
            <a:ext cx="5400000" cy="5400000"/>
          </a:xfrm>
          <a:prstGeom prst="rect">
            <a:avLst/>
          </a:prstGeom>
          <a:ln>
            <a:noFill/>
          </a:ln>
        </p:spPr>
      </p:pic>
      <p:sp>
        <p:nvSpPr>
          <p:cNvPr id="5" name="TextShape 1">
            <a:extLst>
              <a:ext uri="{FF2B5EF4-FFF2-40B4-BE49-F238E27FC236}">
                <a16:creationId xmlns:a16="http://schemas.microsoft.com/office/drawing/2014/main" id="{F056F1D8-D726-425B-86A0-B2FE948F97EC}"/>
              </a:ext>
            </a:extLst>
          </p:cNvPr>
          <p:cNvSpPr txBox="1"/>
          <p:nvPr/>
        </p:nvSpPr>
        <p:spPr>
          <a:xfrm>
            <a:off x="499621" y="284575"/>
            <a:ext cx="1998483" cy="445680"/>
          </a:xfrm>
          <a:prstGeom prst="rect">
            <a:avLst/>
          </a:prstGeom>
          <a:noFill/>
          <a:ln>
            <a:noFill/>
          </a:ln>
        </p:spPr>
        <p:txBody>
          <a:bodyPr lIns="90000" tIns="45000" rIns="90000" bIns="45000" anchor="t" anchorCtr="1">
            <a:noAutofit/>
          </a:bodyPr>
          <a:lstStyle/>
          <a:p>
            <a:r>
              <a:rPr lang="nb-NO" sz="2800" b="0" strike="noStrike" spc="-1" dirty="0">
                <a:latin typeface="Verdana Pro Light" panose="020B0604020202020204" pitchFamily="34" charset="0"/>
              </a:rPr>
              <a:t>Treklanger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pic>
        <p:nvPicPr>
          <p:cNvPr id="61" name="Bilde 60"/>
          <p:cNvPicPr/>
          <p:nvPr/>
        </p:nvPicPr>
        <p:blipFill>
          <a:blip r:embed="rId3"/>
          <a:stretch/>
        </p:blipFill>
        <p:spPr>
          <a:xfrm rot="5400000">
            <a:off x="257075" y="1101539"/>
            <a:ext cx="5320080" cy="5400720"/>
          </a:xfrm>
          <a:prstGeom prst="rect">
            <a:avLst/>
          </a:prstGeom>
          <a:ln>
            <a:noFill/>
          </a:ln>
        </p:spPr>
      </p:pic>
      <p:sp>
        <p:nvSpPr>
          <p:cNvPr id="4" name="TextShape 1">
            <a:extLst>
              <a:ext uri="{FF2B5EF4-FFF2-40B4-BE49-F238E27FC236}">
                <a16:creationId xmlns:a16="http://schemas.microsoft.com/office/drawing/2014/main" id="{2D7A7671-FC77-4342-8C16-FACF2743BBB1}"/>
              </a:ext>
            </a:extLst>
          </p:cNvPr>
          <p:cNvSpPr txBox="1"/>
          <p:nvPr/>
        </p:nvSpPr>
        <p:spPr>
          <a:xfrm>
            <a:off x="499621" y="284575"/>
            <a:ext cx="1998483" cy="445680"/>
          </a:xfrm>
          <a:prstGeom prst="rect">
            <a:avLst/>
          </a:prstGeom>
          <a:noFill/>
          <a:ln>
            <a:noFill/>
          </a:ln>
        </p:spPr>
        <p:txBody>
          <a:bodyPr lIns="90000" tIns="45000" rIns="90000" bIns="45000" anchor="t" anchorCtr="1">
            <a:noAutofit/>
          </a:bodyPr>
          <a:lstStyle/>
          <a:p>
            <a:r>
              <a:rPr lang="nb-NO" sz="2800" b="0" strike="noStrike" spc="-1" dirty="0">
                <a:latin typeface="Verdana Pro Light" panose="020B0604020202020204" pitchFamily="34" charset="0"/>
              </a:rPr>
              <a:t>Treklanger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47BB8B55-40FC-4CD0-AD74-0D16C5046E97}"/>
              </a:ext>
            </a:extLst>
          </p:cNvPr>
          <p:cNvPicPr/>
          <p:nvPr/>
        </p:nvPicPr>
        <p:blipFill>
          <a:blip r:embed="rId3"/>
          <a:stretch/>
        </p:blipFill>
        <p:spPr>
          <a:xfrm rot="5400000">
            <a:off x="257075" y="1101539"/>
            <a:ext cx="5320080" cy="5400720"/>
          </a:xfrm>
          <a:prstGeom prst="rect">
            <a:avLst/>
          </a:prstGeom>
          <a:ln>
            <a:noFill/>
          </a:ln>
        </p:spPr>
      </p:pic>
      <p:sp>
        <p:nvSpPr>
          <p:cNvPr id="5" name="TextShape 1">
            <a:extLst>
              <a:ext uri="{FF2B5EF4-FFF2-40B4-BE49-F238E27FC236}">
                <a16:creationId xmlns:a16="http://schemas.microsoft.com/office/drawing/2014/main" id="{A5D4AFC6-A9D4-42C4-A568-CFF17CC390FA}"/>
              </a:ext>
            </a:extLst>
          </p:cNvPr>
          <p:cNvSpPr txBox="1"/>
          <p:nvPr/>
        </p:nvSpPr>
        <p:spPr>
          <a:xfrm>
            <a:off x="499621" y="284575"/>
            <a:ext cx="1998483" cy="445680"/>
          </a:xfrm>
          <a:prstGeom prst="rect">
            <a:avLst/>
          </a:prstGeom>
          <a:noFill/>
          <a:ln>
            <a:noFill/>
          </a:ln>
        </p:spPr>
        <p:txBody>
          <a:bodyPr lIns="90000" tIns="45000" rIns="90000" bIns="45000" anchor="t" anchorCtr="1">
            <a:noAutofit/>
          </a:bodyPr>
          <a:lstStyle/>
          <a:p>
            <a:r>
              <a:rPr lang="nb-NO" sz="2800" b="0" strike="noStrike" spc="-1" dirty="0">
                <a:latin typeface="Verdana Pro Light" panose="020B0604020202020204" pitchFamily="34" charset="0"/>
              </a:rPr>
              <a:t>Treklanger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1694BF66-4C52-4CCE-9B06-0884B9B0149B}"/>
              </a:ext>
            </a:extLst>
          </p:cNvPr>
          <p:cNvPicPr/>
          <p:nvPr/>
        </p:nvPicPr>
        <p:blipFill>
          <a:blip r:embed="rId3"/>
          <a:stretch/>
        </p:blipFill>
        <p:spPr>
          <a:xfrm rot="5400000">
            <a:off x="257075" y="1101539"/>
            <a:ext cx="5320080" cy="5400720"/>
          </a:xfrm>
          <a:prstGeom prst="rect">
            <a:avLst/>
          </a:prstGeom>
          <a:ln>
            <a:noFill/>
          </a:ln>
        </p:spPr>
      </p:pic>
      <p:sp>
        <p:nvSpPr>
          <p:cNvPr id="5" name="TextShape 1">
            <a:extLst>
              <a:ext uri="{FF2B5EF4-FFF2-40B4-BE49-F238E27FC236}">
                <a16:creationId xmlns:a16="http://schemas.microsoft.com/office/drawing/2014/main" id="{F81CAC33-EBAD-4368-87BF-080CB57988F9}"/>
              </a:ext>
            </a:extLst>
          </p:cNvPr>
          <p:cNvSpPr txBox="1"/>
          <p:nvPr/>
        </p:nvSpPr>
        <p:spPr>
          <a:xfrm>
            <a:off x="499621" y="284575"/>
            <a:ext cx="1998483" cy="445680"/>
          </a:xfrm>
          <a:prstGeom prst="rect">
            <a:avLst/>
          </a:prstGeom>
          <a:noFill/>
          <a:ln>
            <a:noFill/>
          </a:ln>
        </p:spPr>
        <p:txBody>
          <a:bodyPr lIns="90000" tIns="45000" rIns="90000" bIns="45000" anchor="t" anchorCtr="1">
            <a:noAutofit/>
          </a:bodyPr>
          <a:lstStyle/>
          <a:p>
            <a:r>
              <a:rPr lang="nb-NO" sz="2800" b="0" strike="noStrike" spc="-1" dirty="0">
                <a:latin typeface="Verdana Pro Light" panose="020B0604020202020204" pitchFamily="34" charset="0"/>
              </a:rPr>
              <a:t>Treklanger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pic>
        <p:nvPicPr>
          <p:cNvPr id="67" name="Bilde 66"/>
          <p:cNvPicPr/>
          <p:nvPr/>
        </p:nvPicPr>
        <p:blipFill>
          <a:blip r:embed="rId3"/>
          <a:stretch/>
        </p:blipFill>
        <p:spPr>
          <a:xfrm rot="9902042">
            <a:off x="216742" y="1146456"/>
            <a:ext cx="5400000" cy="5445360"/>
          </a:xfrm>
          <a:prstGeom prst="rect">
            <a:avLst/>
          </a:prstGeom>
          <a:ln>
            <a:noFill/>
          </a:ln>
        </p:spPr>
      </p:pic>
      <p:sp>
        <p:nvSpPr>
          <p:cNvPr id="4" name="TextShape 1">
            <a:extLst>
              <a:ext uri="{FF2B5EF4-FFF2-40B4-BE49-F238E27FC236}">
                <a16:creationId xmlns:a16="http://schemas.microsoft.com/office/drawing/2014/main" id="{6BDEA36D-8C1B-452E-9481-29E46A024E72}"/>
              </a:ext>
            </a:extLst>
          </p:cNvPr>
          <p:cNvSpPr txBox="1"/>
          <p:nvPr/>
        </p:nvSpPr>
        <p:spPr>
          <a:xfrm>
            <a:off x="499621" y="284575"/>
            <a:ext cx="1998483" cy="445680"/>
          </a:xfrm>
          <a:prstGeom prst="rect">
            <a:avLst/>
          </a:prstGeom>
          <a:noFill/>
          <a:ln>
            <a:noFill/>
          </a:ln>
        </p:spPr>
        <p:txBody>
          <a:bodyPr lIns="90000" tIns="45000" rIns="90000" bIns="45000" anchor="t" anchorCtr="1">
            <a:noAutofit/>
          </a:bodyPr>
          <a:lstStyle/>
          <a:p>
            <a:r>
              <a:rPr lang="nb-NO" sz="2800" b="0" strike="noStrike" spc="-1" dirty="0">
                <a:latin typeface="Verdana Pro Light" panose="020B0604020202020204" pitchFamily="34" charset="0"/>
              </a:rPr>
              <a:t>Treklanger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D826DFBC-3A36-456B-A147-3277BA0A2B69}"/>
              </a:ext>
            </a:extLst>
          </p:cNvPr>
          <p:cNvPicPr/>
          <p:nvPr/>
        </p:nvPicPr>
        <p:blipFill>
          <a:blip r:embed="rId3"/>
          <a:stretch/>
        </p:blipFill>
        <p:spPr>
          <a:xfrm rot="9902042">
            <a:off x="216742" y="1146456"/>
            <a:ext cx="5400000" cy="5445360"/>
          </a:xfrm>
          <a:prstGeom prst="rect">
            <a:avLst/>
          </a:prstGeom>
          <a:ln>
            <a:noFill/>
          </a:ln>
        </p:spPr>
      </p:pic>
      <p:sp>
        <p:nvSpPr>
          <p:cNvPr id="5" name="TextShape 1">
            <a:extLst>
              <a:ext uri="{FF2B5EF4-FFF2-40B4-BE49-F238E27FC236}">
                <a16:creationId xmlns:a16="http://schemas.microsoft.com/office/drawing/2014/main" id="{2F4DAADE-9379-4B7E-A2EB-B9E8124E0BD4}"/>
              </a:ext>
            </a:extLst>
          </p:cNvPr>
          <p:cNvSpPr txBox="1"/>
          <p:nvPr/>
        </p:nvSpPr>
        <p:spPr>
          <a:xfrm>
            <a:off x="499621" y="284575"/>
            <a:ext cx="1998483" cy="445680"/>
          </a:xfrm>
          <a:prstGeom prst="rect">
            <a:avLst/>
          </a:prstGeom>
          <a:noFill/>
          <a:ln>
            <a:noFill/>
          </a:ln>
        </p:spPr>
        <p:txBody>
          <a:bodyPr lIns="90000" tIns="45000" rIns="90000" bIns="45000" anchor="t" anchorCtr="1">
            <a:noAutofit/>
          </a:bodyPr>
          <a:lstStyle/>
          <a:p>
            <a:r>
              <a:rPr lang="nb-NO" sz="2800" b="0" strike="noStrike" spc="-1" dirty="0">
                <a:latin typeface="Verdana Pro Light" panose="020B0604020202020204" pitchFamily="34" charset="0"/>
              </a:rPr>
              <a:t>Treklanger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3F5745BC-BA88-4136-ACD2-610339CF9426}"/>
              </a:ext>
            </a:extLst>
          </p:cNvPr>
          <p:cNvPicPr/>
          <p:nvPr/>
        </p:nvPicPr>
        <p:blipFill>
          <a:blip r:embed="rId3"/>
          <a:stretch/>
        </p:blipFill>
        <p:spPr>
          <a:xfrm rot="9902042">
            <a:off x="216742" y="1146456"/>
            <a:ext cx="5400000" cy="5445360"/>
          </a:xfrm>
          <a:prstGeom prst="rect">
            <a:avLst/>
          </a:prstGeom>
          <a:ln>
            <a:noFill/>
          </a:ln>
        </p:spPr>
      </p:pic>
      <p:sp>
        <p:nvSpPr>
          <p:cNvPr id="5" name="TextShape 1">
            <a:extLst>
              <a:ext uri="{FF2B5EF4-FFF2-40B4-BE49-F238E27FC236}">
                <a16:creationId xmlns:a16="http://schemas.microsoft.com/office/drawing/2014/main" id="{A450111B-A0B0-43E2-83AA-E106A4416EEF}"/>
              </a:ext>
            </a:extLst>
          </p:cNvPr>
          <p:cNvSpPr txBox="1"/>
          <p:nvPr/>
        </p:nvSpPr>
        <p:spPr>
          <a:xfrm>
            <a:off x="499621" y="284575"/>
            <a:ext cx="1998483" cy="445680"/>
          </a:xfrm>
          <a:prstGeom prst="rect">
            <a:avLst/>
          </a:prstGeom>
          <a:noFill/>
          <a:ln>
            <a:noFill/>
          </a:ln>
        </p:spPr>
        <p:txBody>
          <a:bodyPr lIns="90000" tIns="45000" rIns="90000" bIns="45000" anchor="t" anchorCtr="1">
            <a:noAutofit/>
          </a:bodyPr>
          <a:lstStyle/>
          <a:p>
            <a:r>
              <a:rPr lang="nb-NO" sz="2800" b="0" strike="noStrike" spc="-1" dirty="0">
                <a:latin typeface="Verdana Pro Light" panose="020B0604020202020204" pitchFamily="34" charset="0"/>
              </a:rPr>
              <a:t>Treklanger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pic>
        <p:nvPicPr>
          <p:cNvPr id="73" name="Bilde 72"/>
          <p:cNvPicPr/>
          <p:nvPr/>
        </p:nvPicPr>
        <p:blipFill>
          <a:blip r:embed="rId3"/>
          <a:stretch/>
        </p:blipFill>
        <p:spPr>
          <a:xfrm rot="2797496">
            <a:off x="197301" y="1102696"/>
            <a:ext cx="5364000" cy="5354280"/>
          </a:xfrm>
          <a:prstGeom prst="rect">
            <a:avLst/>
          </a:prstGeom>
          <a:ln>
            <a:noFill/>
          </a:ln>
        </p:spPr>
      </p:pic>
      <p:sp>
        <p:nvSpPr>
          <p:cNvPr id="4" name="TextShape 1">
            <a:extLst>
              <a:ext uri="{FF2B5EF4-FFF2-40B4-BE49-F238E27FC236}">
                <a16:creationId xmlns:a16="http://schemas.microsoft.com/office/drawing/2014/main" id="{7AC68EFD-23C5-47F6-A883-59081239F17E}"/>
              </a:ext>
            </a:extLst>
          </p:cNvPr>
          <p:cNvSpPr txBox="1"/>
          <p:nvPr/>
        </p:nvSpPr>
        <p:spPr>
          <a:xfrm>
            <a:off x="499621" y="284575"/>
            <a:ext cx="1998483" cy="445680"/>
          </a:xfrm>
          <a:prstGeom prst="rect">
            <a:avLst/>
          </a:prstGeom>
          <a:noFill/>
          <a:ln>
            <a:noFill/>
          </a:ln>
        </p:spPr>
        <p:txBody>
          <a:bodyPr lIns="90000" tIns="45000" rIns="90000" bIns="45000" anchor="t" anchorCtr="1">
            <a:noAutofit/>
          </a:bodyPr>
          <a:lstStyle/>
          <a:p>
            <a:r>
              <a:rPr lang="nb-NO" sz="2800" b="0" strike="noStrike" spc="-1" dirty="0">
                <a:latin typeface="Verdana Pro Light" panose="020B0604020202020204" pitchFamily="34" charset="0"/>
              </a:rPr>
              <a:t>Firklanger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a:extLst>
              <a:ext uri="{FF2B5EF4-FFF2-40B4-BE49-F238E27FC236}">
                <a16:creationId xmlns:a16="http://schemas.microsoft.com/office/drawing/2014/main" id="{48FE04D8-A7BE-418B-A24F-9A51D233708F}"/>
              </a:ext>
            </a:extLst>
          </p:cNvPr>
          <p:cNvSpPr txBox="1"/>
          <p:nvPr/>
        </p:nvSpPr>
        <p:spPr>
          <a:xfrm>
            <a:off x="424206" y="209160"/>
            <a:ext cx="2080455" cy="445680"/>
          </a:xfrm>
          <a:prstGeom prst="rect">
            <a:avLst/>
          </a:prstGeom>
          <a:noFill/>
          <a:ln>
            <a:noFill/>
          </a:ln>
        </p:spPr>
        <p:txBody>
          <a:bodyPr lIns="90000" tIns="45000" rIns="90000" bIns="45000" anchor="t" anchorCtr="1">
            <a:noAutofit/>
          </a:bodyPr>
          <a:lstStyle/>
          <a:p>
            <a:pPr algn="ctr"/>
            <a:r>
              <a:rPr lang="nb-NO" sz="2800" b="0" strike="noStrike" spc="-1" dirty="0">
                <a:latin typeface="Verdana Pro Light" panose="020B0604020202020204" pitchFamily="34" charset="0"/>
              </a:rPr>
              <a:t>Instruksjon</a:t>
            </a:r>
          </a:p>
        </p:txBody>
      </p:sp>
      <p:pic>
        <p:nvPicPr>
          <p:cNvPr id="6" name="Bilde 5">
            <a:extLst>
              <a:ext uri="{FF2B5EF4-FFF2-40B4-BE49-F238E27FC236}">
                <a16:creationId xmlns:a16="http://schemas.microsoft.com/office/drawing/2014/main" id="{F50825AD-FFD6-470A-B846-35E1381FC6F6}"/>
              </a:ext>
            </a:extLst>
          </p:cNvPr>
          <p:cNvPicPr>
            <a:picLocks noChangeAspect="1"/>
          </p:cNvPicPr>
          <p:nvPr/>
        </p:nvPicPr>
        <p:blipFill rotWithShape="1">
          <a:blip r:embed="rId2">
            <a:extLst>
              <a:ext uri="{28A0092B-C50C-407E-A947-70E740481C1C}">
                <a14:useLocalDpi xmlns:a14="http://schemas.microsoft.com/office/drawing/2010/main" val="0"/>
              </a:ext>
            </a:extLst>
          </a:blip>
          <a:srcRect t="12382"/>
          <a:stretch/>
        </p:blipFill>
        <p:spPr>
          <a:xfrm>
            <a:off x="1051602" y="1155776"/>
            <a:ext cx="8452302" cy="5248122"/>
          </a:xfrm>
          <a:prstGeom prst="rect">
            <a:avLst/>
          </a:prstGeom>
        </p:spPr>
      </p:pic>
    </p:spTree>
    <p:extLst>
      <p:ext uri="{BB962C8B-B14F-4D97-AF65-F5344CB8AC3E}">
        <p14:creationId xmlns:p14="http://schemas.microsoft.com/office/powerpoint/2010/main" val="2837591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6C7A255-F694-4A05-9D53-D72544536047}"/>
              </a:ext>
            </a:extLst>
          </p:cNvPr>
          <p:cNvPicPr/>
          <p:nvPr/>
        </p:nvPicPr>
        <p:blipFill>
          <a:blip r:embed="rId3"/>
          <a:stretch/>
        </p:blipFill>
        <p:spPr>
          <a:xfrm rot="2797496">
            <a:off x="197301" y="1102696"/>
            <a:ext cx="5364000" cy="5354280"/>
          </a:xfrm>
          <a:prstGeom prst="rect">
            <a:avLst/>
          </a:prstGeom>
          <a:ln>
            <a:noFill/>
          </a:ln>
        </p:spPr>
      </p:pic>
      <p:sp>
        <p:nvSpPr>
          <p:cNvPr id="6" name="TextShape 1">
            <a:extLst>
              <a:ext uri="{FF2B5EF4-FFF2-40B4-BE49-F238E27FC236}">
                <a16:creationId xmlns:a16="http://schemas.microsoft.com/office/drawing/2014/main" id="{00A346C2-311B-40CD-9C97-91C1E1760572}"/>
              </a:ext>
            </a:extLst>
          </p:cNvPr>
          <p:cNvSpPr txBox="1"/>
          <p:nvPr/>
        </p:nvSpPr>
        <p:spPr>
          <a:xfrm>
            <a:off x="499621" y="284575"/>
            <a:ext cx="1998483" cy="445680"/>
          </a:xfrm>
          <a:prstGeom prst="rect">
            <a:avLst/>
          </a:prstGeom>
          <a:noFill/>
          <a:ln>
            <a:noFill/>
          </a:ln>
        </p:spPr>
        <p:txBody>
          <a:bodyPr lIns="90000" tIns="45000" rIns="90000" bIns="45000" anchor="t" anchorCtr="1">
            <a:noAutofit/>
          </a:bodyPr>
          <a:lstStyle/>
          <a:p>
            <a:r>
              <a:rPr lang="nb-NO" sz="2800" b="0" strike="noStrike" spc="-1" dirty="0">
                <a:latin typeface="Verdana Pro Light" panose="020B0604020202020204" pitchFamily="34" charset="0"/>
              </a:rPr>
              <a:t>Firklanger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22066E2-6DF2-47C0-94C1-3D8405451862}"/>
              </a:ext>
            </a:extLst>
          </p:cNvPr>
          <p:cNvPicPr/>
          <p:nvPr/>
        </p:nvPicPr>
        <p:blipFill>
          <a:blip r:embed="rId3"/>
          <a:stretch/>
        </p:blipFill>
        <p:spPr>
          <a:xfrm rot="2797496">
            <a:off x="197301" y="1102696"/>
            <a:ext cx="5364000" cy="5354280"/>
          </a:xfrm>
          <a:prstGeom prst="rect">
            <a:avLst/>
          </a:prstGeom>
          <a:ln>
            <a:noFill/>
          </a:ln>
        </p:spPr>
      </p:pic>
      <p:sp>
        <p:nvSpPr>
          <p:cNvPr id="6" name="TextShape 1">
            <a:extLst>
              <a:ext uri="{FF2B5EF4-FFF2-40B4-BE49-F238E27FC236}">
                <a16:creationId xmlns:a16="http://schemas.microsoft.com/office/drawing/2014/main" id="{7E4A7A08-0434-4126-A777-B0ED8C757896}"/>
              </a:ext>
            </a:extLst>
          </p:cNvPr>
          <p:cNvSpPr txBox="1"/>
          <p:nvPr/>
        </p:nvSpPr>
        <p:spPr>
          <a:xfrm>
            <a:off x="499621" y="284575"/>
            <a:ext cx="1998483" cy="445680"/>
          </a:xfrm>
          <a:prstGeom prst="rect">
            <a:avLst/>
          </a:prstGeom>
          <a:noFill/>
          <a:ln>
            <a:noFill/>
          </a:ln>
        </p:spPr>
        <p:txBody>
          <a:bodyPr lIns="90000" tIns="45000" rIns="90000" bIns="45000" anchor="t" anchorCtr="1">
            <a:noAutofit/>
          </a:bodyPr>
          <a:lstStyle/>
          <a:p>
            <a:r>
              <a:rPr lang="nb-NO" sz="2800" b="0" strike="noStrike" spc="-1" dirty="0">
                <a:latin typeface="Verdana Pro Light" panose="020B0604020202020204" pitchFamily="34" charset="0"/>
              </a:rPr>
              <a:t>Firklanger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pic>
        <p:nvPicPr>
          <p:cNvPr id="79" name="Bilde 78"/>
          <p:cNvPicPr/>
          <p:nvPr/>
        </p:nvPicPr>
        <p:blipFill>
          <a:blip r:embed="rId3"/>
          <a:stretch/>
        </p:blipFill>
        <p:spPr>
          <a:xfrm>
            <a:off x="284437" y="1097837"/>
            <a:ext cx="5385600" cy="5364000"/>
          </a:xfrm>
          <a:prstGeom prst="rect">
            <a:avLst/>
          </a:prstGeom>
          <a:ln>
            <a:noFill/>
          </a:ln>
        </p:spPr>
      </p:pic>
      <p:sp>
        <p:nvSpPr>
          <p:cNvPr id="5" name="TextShape 1">
            <a:extLst>
              <a:ext uri="{FF2B5EF4-FFF2-40B4-BE49-F238E27FC236}">
                <a16:creationId xmlns:a16="http://schemas.microsoft.com/office/drawing/2014/main" id="{8089E293-CF2D-4268-9089-B75891321873}"/>
              </a:ext>
            </a:extLst>
          </p:cNvPr>
          <p:cNvSpPr txBox="1"/>
          <p:nvPr/>
        </p:nvSpPr>
        <p:spPr>
          <a:xfrm>
            <a:off x="499621" y="284575"/>
            <a:ext cx="1998483" cy="445680"/>
          </a:xfrm>
          <a:prstGeom prst="rect">
            <a:avLst/>
          </a:prstGeom>
          <a:noFill/>
          <a:ln>
            <a:noFill/>
          </a:ln>
        </p:spPr>
        <p:txBody>
          <a:bodyPr lIns="90000" tIns="45000" rIns="90000" bIns="45000" anchor="t" anchorCtr="1">
            <a:noAutofit/>
          </a:bodyPr>
          <a:lstStyle/>
          <a:p>
            <a:r>
              <a:rPr lang="nb-NO" sz="2800" b="0" strike="noStrike" spc="-1" dirty="0">
                <a:latin typeface="Verdana Pro Light" panose="020B0604020202020204" pitchFamily="34" charset="0"/>
              </a:rPr>
              <a:t>Firklanger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F97415F-0E6A-4F28-9818-73F424E69CD3}"/>
              </a:ext>
            </a:extLst>
          </p:cNvPr>
          <p:cNvPicPr/>
          <p:nvPr/>
        </p:nvPicPr>
        <p:blipFill>
          <a:blip r:embed="rId3"/>
          <a:stretch/>
        </p:blipFill>
        <p:spPr>
          <a:xfrm>
            <a:off x="284437" y="1097837"/>
            <a:ext cx="5385600" cy="5364000"/>
          </a:xfrm>
          <a:prstGeom prst="rect">
            <a:avLst/>
          </a:prstGeom>
          <a:ln>
            <a:noFill/>
          </a:ln>
        </p:spPr>
      </p:pic>
      <p:sp>
        <p:nvSpPr>
          <p:cNvPr id="6" name="TextShape 1">
            <a:extLst>
              <a:ext uri="{FF2B5EF4-FFF2-40B4-BE49-F238E27FC236}">
                <a16:creationId xmlns:a16="http://schemas.microsoft.com/office/drawing/2014/main" id="{D119C00E-FCFE-4A05-AF35-C174E76B54A2}"/>
              </a:ext>
            </a:extLst>
          </p:cNvPr>
          <p:cNvSpPr txBox="1"/>
          <p:nvPr/>
        </p:nvSpPr>
        <p:spPr>
          <a:xfrm>
            <a:off x="499621" y="284575"/>
            <a:ext cx="1998483" cy="445680"/>
          </a:xfrm>
          <a:prstGeom prst="rect">
            <a:avLst/>
          </a:prstGeom>
          <a:noFill/>
          <a:ln>
            <a:noFill/>
          </a:ln>
        </p:spPr>
        <p:txBody>
          <a:bodyPr lIns="90000" tIns="45000" rIns="90000" bIns="45000" anchor="t" anchorCtr="1">
            <a:noAutofit/>
          </a:bodyPr>
          <a:lstStyle/>
          <a:p>
            <a:r>
              <a:rPr lang="nb-NO" sz="2800" b="0" strike="noStrike" spc="-1" dirty="0">
                <a:latin typeface="Verdana Pro Light" panose="020B0604020202020204" pitchFamily="34" charset="0"/>
              </a:rPr>
              <a:t>Firklanger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76F1209-469B-4837-BC3A-DAB3330A5F41}"/>
              </a:ext>
            </a:extLst>
          </p:cNvPr>
          <p:cNvPicPr/>
          <p:nvPr/>
        </p:nvPicPr>
        <p:blipFill>
          <a:blip r:embed="rId3"/>
          <a:stretch/>
        </p:blipFill>
        <p:spPr>
          <a:xfrm>
            <a:off x="284437" y="1097837"/>
            <a:ext cx="5385600" cy="5364000"/>
          </a:xfrm>
          <a:prstGeom prst="rect">
            <a:avLst/>
          </a:prstGeom>
          <a:ln>
            <a:noFill/>
          </a:ln>
        </p:spPr>
      </p:pic>
      <p:sp>
        <p:nvSpPr>
          <p:cNvPr id="6" name="TextShape 1">
            <a:extLst>
              <a:ext uri="{FF2B5EF4-FFF2-40B4-BE49-F238E27FC236}">
                <a16:creationId xmlns:a16="http://schemas.microsoft.com/office/drawing/2014/main" id="{8A0CE28E-D969-40A5-A810-561E2BFB0EF8}"/>
              </a:ext>
            </a:extLst>
          </p:cNvPr>
          <p:cNvSpPr txBox="1"/>
          <p:nvPr/>
        </p:nvSpPr>
        <p:spPr>
          <a:xfrm>
            <a:off x="499621" y="284575"/>
            <a:ext cx="1998483" cy="445680"/>
          </a:xfrm>
          <a:prstGeom prst="rect">
            <a:avLst/>
          </a:prstGeom>
          <a:noFill/>
          <a:ln>
            <a:noFill/>
          </a:ln>
        </p:spPr>
        <p:txBody>
          <a:bodyPr lIns="90000" tIns="45000" rIns="90000" bIns="45000" anchor="t" anchorCtr="1">
            <a:noAutofit/>
          </a:bodyPr>
          <a:lstStyle/>
          <a:p>
            <a:r>
              <a:rPr lang="nb-NO" sz="2800" b="0" strike="noStrike" spc="-1" dirty="0">
                <a:latin typeface="Verdana Pro Light" panose="020B0604020202020204" pitchFamily="34" charset="0"/>
              </a:rPr>
              <a:t>Firklanger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pic>
        <p:nvPicPr>
          <p:cNvPr id="85" name="Bilde 84"/>
          <p:cNvPicPr/>
          <p:nvPr/>
        </p:nvPicPr>
        <p:blipFill>
          <a:blip r:embed="rId3"/>
          <a:stretch/>
        </p:blipFill>
        <p:spPr>
          <a:xfrm rot="19252873">
            <a:off x="241105" y="1093681"/>
            <a:ext cx="5400000" cy="5363640"/>
          </a:xfrm>
          <a:prstGeom prst="rect">
            <a:avLst/>
          </a:prstGeom>
          <a:ln>
            <a:noFill/>
          </a:ln>
        </p:spPr>
      </p:pic>
      <p:sp>
        <p:nvSpPr>
          <p:cNvPr id="6" name="TextShape 1">
            <a:extLst>
              <a:ext uri="{FF2B5EF4-FFF2-40B4-BE49-F238E27FC236}">
                <a16:creationId xmlns:a16="http://schemas.microsoft.com/office/drawing/2014/main" id="{490AA7A2-AFB6-4217-ABF0-D9020B698A09}"/>
              </a:ext>
            </a:extLst>
          </p:cNvPr>
          <p:cNvSpPr txBox="1"/>
          <p:nvPr/>
        </p:nvSpPr>
        <p:spPr>
          <a:xfrm>
            <a:off x="499622" y="284575"/>
            <a:ext cx="1366886" cy="445680"/>
          </a:xfrm>
          <a:prstGeom prst="rect">
            <a:avLst/>
          </a:prstGeom>
          <a:noFill/>
          <a:ln>
            <a:noFill/>
          </a:ln>
        </p:spPr>
        <p:txBody>
          <a:bodyPr lIns="90000" tIns="45000" rIns="90000" bIns="45000" anchor="t" anchorCtr="1">
            <a:noAutofit/>
          </a:bodyPr>
          <a:lstStyle/>
          <a:p>
            <a:r>
              <a:rPr lang="nb-NO" sz="2800" b="0" strike="noStrike" spc="-1" dirty="0" err="1">
                <a:latin typeface="Verdana Pro Light" panose="020B0604020202020204" pitchFamily="34" charset="0"/>
              </a:rPr>
              <a:t>Elipser</a:t>
            </a:r>
            <a:endParaRPr lang="nb-NO" sz="2800" b="0" strike="noStrike" spc="-1" dirty="0">
              <a:latin typeface="Verdana Pro Light"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01BB51A-CF8D-432A-8658-D07564EF1777}"/>
              </a:ext>
            </a:extLst>
          </p:cNvPr>
          <p:cNvPicPr/>
          <p:nvPr/>
        </p:nvPicPr>
        <p:blipFill>
          <a:blip r:embed="rId3"/>
          <a:stretch/>
        </p:blipFill>
        <p:spPr>
          <a:xfrm rot="19252873">
            <a:off x="241105" y="1093681"/>
            <a:ext cx="5400000" cy="5363640"/>
          </a:xfrm>
          <a:prstGeom prst="rect">
            <a:avLst/>
          </a:prstGeom>
          <a:ln>
            <a:noFill/>
          </a:ln>
        </p:spPr>
      </p:pic>
      <p:sp>
        <p:nvSpPr>
          <p:cNvPr id="6" name="TextShape 1">
            <a:extLst>
              <a:ext uri="{FF2B5EF4-FFF2-40B4-BE49-F238E27FC236}">
                <a16:creationId xmlns:a16="http://schemas.microsoft.com/office/drawing/2014/main" id="{BB02ED5D-59BD-4FD6-860D-527E5AB42191}"/>
              </a:ext>
            </a:extLst>
          </p:cNvPr>
          <p:cNvSpPr txBox="1"/>
          <p:nvPr/>
        </p:nvSpPr>
        <p:spPr>
          <a:xfrm>
            <a:off x="499622" y="284575"/>
            <a:ext cx="1366886" cy="445680"/>
          </a:xfrm>
          <a:prstGeom prst="rect">
            <a:avLst/>
          </a:prstGeom>
          <a:noFill/>
          <a:ln>
            <a:noFill/>
          </a:ln>
        </p:spPr>
        <p:txBody>
          <a:bodyPr lIns="90000" tIns="45000" rIns="90000" bIns="45000" anchor="t" anchorCtr="1">
            <a:noAutofit/>
          </a:bodyPr>
          <a:lstStyle/>
          <a:p>
            <a:r>
              <a:rPr lang="nb-NO" sz="2800" b="0" strike="noStrike" spc="-1" dirty="0" err="1">
                <a:latin typeface="Verdana Pro Light" panose="020B0604020202020204" pitchFamily="34" charset="0"/>
              </a:rPr>
              <a:t>Elipser</a:t>
            </a:r>
            <a:endParaRPr lang="nb-NO" sz="2800" b="0" strike="noStrike" spc="-1" dirty="0">
              <a:latin typeface="Verdana Pro Light"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A6C8884F-CF82-41B7-AB08-89989244EA8E}"/>
              </a:ext>
            </a:extLst>
          </p:cNvPr>
          <p:cNvPicPr/>
          <p:nvPr/>
        </p:nvPicPr>
        <p:blipFill>
          <a:blip r:embed="rId3"/>
          <a:stretch/>
        </p:blipFill>
        <p:spPr>
          <a:xfrm rot="19252873">
            <a:off x="241105" y="1093681"/>
            <a:ext cx="5400000" cy="5363640"/>
          </a:xfrm>
          <a:prstGeom prst="rect">
            <a:avLst/>
          </a:prstGeom>
          <a:ln>
            <a:noFill/>
          </a:ln>
        </p:spPr>
      </p:pic>
      <p:sp>
        <p:nvSpPr>
          <p:cNvPr id="6" name="TextShape 1">
            <a:extLst>
              <a:ext uri="{FF2B5EF4-FFF2-40B4-BE49-F238E27FC236}">
                <a16:creationId xmlns:a16="http://schemas.microsoft.com/office/drawing/2014/main" id="{43C2DBC0-A9E5-4862-9875-E9BA5C862F48}"/>
              </a:ext>
            </a:extLst>
          </p:cNvPr>
          <p:cNvSpPr txBox="1"/>
          <p:nvPr/>
        </p:nvSpPr>
        <p:spPr>
          <a:xfrm>
            <a:off x="499622" y="284575"/>
            <a:ext cx="1366886" cy="445680"/>
          </a:xfrm>
          <a:prstGeom prst="rect">
            <a:avLst/>
          </a:prstGeom>
          <a:noFill/>
          <a:ln>
            <a:noFill/>
          </a:ln>
        </p:spPr>
        <p:txBody>
          <a:bodyPr lIns="90000" tIns="45000" rIns="90000" bIns="45000" anchor="t" anchorCtr="1">
            <a:noAutofit/>
          </a:bodyPr>
          <a:lstStyle/>
          <a:p>
            <a:r>
              <a:rPr lang="nb-NO" sz="2800" b="0" strike="noStrike" spc="-1" dirty="0" err="1">
                <a:latin typeface="Verdana Pro Light" panose="020B0604020202020204" pitchFamily="34" charset="0"/>
              </a:rPr>
              <a:t>Elipser</a:t>
            </a:r>
            <a:endParaRPr lang="nb-NO" sz="2800" b="0" strike="noStrike" spc="-1" dirty="0">
              <a:latin typeface="Verdana Pro Light"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sp>
        <p:nvSpPr>
          <p:cNvPr id="3" name="TextShape 1">
            <a:extLst>
              <a:ext uri="{FF2B5EF4-FFF2-40B4-BE49-F238E27FC236}">
                <a16:creationId xmlns:a16="http://schemas.microsoft.com/office/drawing/2014/main" id="{8066160D-B14B-4974-97CC-DB461B02AA95}"/>
              </a:ext>
            </a:extLst>
          </p:cNvPr>
          <p:cNvSpPr txBox="1"/>
          <p:nvPr/>
        </p:nvSpPr>
        <p:spPr>
          <a:xfrm>
            <a:off x="499621" y="284575"/>
            <a:ext cx="3685879" cy="445680"/>
          </a:xfrm>
          <a:prstGeom prst="rect">
            <a:avLst/>
          </a:prstGeom>
          <a:noFill/>
          <a:ln>
            <a:noFill/>
          </a:ln>
        </p:spPr>
        <p:txBody>
          <a:bodyPr lIns="90000" tIns="45000" rIns="90000" bIns="45000" anchor="t" anchorCtr="1">
            <a:noAutofit/>
          </a:bodyPr>
          <a:lstStyle/>
          <a:p>
            <a:r>
              <a:rPr lang="nb-NO" sz="2800" b="0" strike="noStrike" spc="-1" dirty="0">
                <a:latin typeface="Verdana Pro Light" panose="020B0604020202020204" pitchFamily="34" charset="0"/>
              </a:rPr>
              <a:t>Tegne egne områder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sp>
        <p:nvSpPr>
          <p:cNvPr id="5" name="TextShape 1">
            <a:extLst>
              <a:ext uri="{FF2B5EF4-FFF2-40B4-BE49-F238E27FC236}">
                <a16:creationId xmlns:a16="http://schemas.microsoft.com/office/drawing/2014/main" id="{2BAF22D9-2526-45E0-A416-1BF16AED19CE}"/>
              </a:ext>
            </a:extLst>
          </p:cNvPr>
          <p:cNvSpPr txBox="1"/>
          <p:nvPr/>
        </p:nvSpPr>
        <p:spPr>
          <a:xfrm>
            <a:off x="499621" y="284575"/>
            <a:ext cx="3685879" cy="445680"/>
          </a:xfrm>
          <a:prstGeom prst="rect">
            <a:avLst/>
          </a:prstGeom>
          <a:noFill/>
          <a:ln>
            <a:noFill/>
          </a:ln>
        </p:spPr>
        <p:txBody>
          <a:bodyPr lIns="90000" tIns="45000" rIns="90000" bIns="45000" anchor="t" anchorCtr="1">
            <a:noAutofit/>
          </a:bodyPr>
          <a:lstStyle/>
          <a:p>
            <a:r>
              <a:rPr lang="nb-NO" sz="2800" b="0" strike="noStrike" spc="-1" dirty="0">
                <a:latin typeface="Verdana Pro Light" panose="020B0604020202020204" pitchFamily="34" charset="0"/>
              </a:rPr>
              <a:t>Tegne egne områder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B40F164F-9C52-463D-899D-8C7E46A4D459}"/>
              </a:ext>
            </a:extLst>
          </p:cNvPr>
          <p:cNvPicPr>
            <a:picLocks noChangeAspect="1"/>
          </p:cNvPicPr>
          <p:nvPr/>
        </p:nvPicPr>
        <p:blipFill rotWithShape="1">
          <a:blip r:embed="rId2">
            <a:extLst>
              <a:ext uri="{28A0092B-C50C-407E-A947-70E740481C1C}">
                <a14:useLocalDpi xmlns:a14="http://schemas.microsoft.com/office/drawing/2010/main" val="0"/>
              </a:ext>
            </a:extLst>
          </a:blip>
          <a:srcRect l="39128" t="7871" r="2443" b="4536"/>
          <a:stretch/>
        </p:blipFill>
        <p:spPr>
          <a:xfrm>
            <a:off x="2827347" y="654840"/>
            <a:ext cx="7092493" cy="5980845"/>
          </a:xfrm>
          <a:prstGeom prst="rect">
            <a:avLst/>
          </a:prstGeom>
        </p:spPr>
      </p:pic>
      <p:sp>
        <p:nvSpPr>
          <p:cNvPr id="4" name="TextShape 1">
            <a:extLst>
              <a:ext uri="{FF2B5EF4-FFF2-40B4-BE49-F238E27FC236}">
                <a16:creationId xmlns:a16="http://schemas.microsoft.com/office/drawing/2014/main" id="{CDA5A480-F857-40D5-B7FC-70F8C1D05291}"/>
              </a:ext>
            </a:extLst>
          </p:cNvPr>
          <p:cNvSpPr txBox="1"/>
          <p:nvPr/>
        </p:nvSpPr>
        <p:spPr>
          <a:xfrm>
            <a:off x="424206" y="209160"/>
            <a:ext cx="2080455" cy="445680"/>
          </a:xfrm>
          <a:prstGeom prst="rect">
            <a:avLst/>
          </a:prstGeom>
          <a:noFill/>
          <a:ln>
            <a:noFill/>
          </a:ln>
        </p:spPr>
        <p:txBody>
          <a:bodyPr lIns="90000" tIns="45000" rIns="90000" bIns="45000" anchor="t" anchorCtr="1">
            <a:noAutofit/>
          </a:bodyPr>
          <a:lstStyle/>
          <a:p>
            <a:pPr algn="ctr"/>
            <a:r>
              <a:rPr lang="nb-NO" sz="2800" b="0" strike="noStrike" spc="-1" dirty="0">
                <a:latin typeface="Verdana Pro Light" panose="020B0604020202020204" pitchFamily="34" charset="0"/>
              </a:rPr>
              <a:t>Instruksjon</a:t>
            </a:r>
          </a:p>
        </p:txBody>
      </p:sp>
    </p:spTree>
    <p:extLst>
      <p:ext uri="{BB962C8B-B14F-4D97-AF65-F5344CB8AC3E}">
        <p14:creationId xmlns:p14="http://schemas.microsoft.com/office/powerpoint/2010/main" val="573779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sp>
        <p:nvSpPr>
          <p:cNvPr id="3" name="TextShape 1">
            <a:extLst>
              <a:ext uri="{FF2B5EF4-FFF2-40B4-BE49-F238E27FC236}">
                <a16:creationId xmlns:a16="http://schemas.microsoft.com/office/drawing/2014/main" id="{ABDFA8F9-71C8-4CB2-9B8C-E041D1DA2182}"/>
              </a:ext>
            </a:extLst>
          </p:cNvPr>
          <p:cNvSpPr txBox="1"/>
          <p:nvPr/>
        </p:nvSpPr>
        <p:spPr>
          <a:xfrm>
            <a:off x="499621" y="284575"/>
            <a:ext cx="3685879" cy="445680"/>
          </a:xfrm>
          <a:prstGeom prst="rect">
            <a:avLst/>
          </a:prstGeom>
          <a:noFill/>
          <a:ln>
            <a:noFill/>
          </a:ln>
        </p:spPr>
        <p:txBody>
          <a:bodyPr lIns="90000" tIns="45000" rIns="90000" bIns="45000" anchor="t" anchorCtr="1">
            <a:noAutofit/>
          </a:bodyPr>
          <a:lstStyle/>
          <a:p>
            <a:r>
              <a:rPr lang="nb-NO" sz="2800" b="0" strike="noStrike" spc="-1" dirty="0">
                <a:latin typeface="Verdana Pro Light" panose="020B0604020202020204" pitchFamily="34" charset="0"/>
              </a:rPr>
              <a:t>Tegne egne områder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CD846A21-1865-4F74-860F-11B08075CCDE}"/>
              </a:ext>
            </a:extLst>
          </p:cNvPr>
          <p:cNvSpPr txBox="1"/>
          <p:nvPr/>
        </p:nvSpPr>
        <p:spPr>
          <a:xfrm>
            <a:off x="7843101" y="7013541"/>
            <a:ext cx="2021707" cy="310534"/>
          </a:xfrm>
          <a:prstGeom prst="rect">
            <a:avLst/>
          </a:prstGeom>
          <a:noFill/>
        </p:spPr>
        <p:txBody>
          <a:bodyPr wrap="square" rtlCol="0">
            <a:spAutoFit/>
          </a:bodyPr>
          <a:lstStyle/>
          <a:p>
            <a:pPr>
              <a:lnSpc>
                <a:spcPct val="107000"/>
              </a:lnSpc>
              <a:spcAft>
                <a:spcPts val="800"/>
              </a:spcAft>
            </a:pPr>
            <a:r>
              <a:rPr lang="nb-NO" sz="1400" dirty="0">
                <a:solidFill>
                  <a:srgbClr val="6F6B4D"/>
                </a:solidFill>
                <a:effectLst/>
                <a:latin typeface="Calibri" panose="020F0502020204030204" pitchFamily="34" charset="0"/>
                <a:ea typeface="Calibri" panose="020F0502020204030204" pitchFamily="34" charset="0"/>
                <a:cs typeface="Times New Roman" panose="02020603050405020304" pitchFamily="18" charset="0"/>
              </a:rPr>
              <a:t>© </a:t>
            </a:r>
            <a:r>
              <a:rPr lang="nb-NO" sz="1400" b="1" dirty="0">
                <a:solidFill>
                  <a:srgbClr val="6F6B4D"/>
                </a:solidFill>
                <a:effectLst/>
                <a:latin typeface="Verdana Pro Light" panose="020B0304030504040204" pitchFamily="34" charset="0"/>
                <a:ea typeface="Calibri" panose="020F0502020204030204" pitchFamily="34" charset="0"/>
                <a:cs typeface="Times New Roman" panose="02020603050405020304" pitchFamily="18" charset="0"/>
              </a:rPr>
              <a:t>Magne Myhren</a:t>
            </a:r>
          </a:p>
        </p:txBody>
      </p:sp>
      <p:sp>
        <p:nvSpPr>
          <p:cNvPr id="3" name="TekstSylinder 2">
            <a:extLst>
              <a:ext uri="{FF2B5EF4-FFF2-40B4-BE49-F238E27FC236}">
                <a16:creationId xmlns:a16="http://schemas.microsoft.com/office/drawing/2014/main" id="{0DF4EA24-13C3-45DB-B2EC-68AB2484A8A1}"/>
              </a:ext>
            </a:extLst>
          </p:cNvPr>
          <p:cNvSpPr txBox="1"/>
          <p:nvPr/>
        </p:nvSpPr>
        <p:spPr>
          <a:xfrm>
            <a:off x="463484" y="1820943"/>
            <a:ext cx="2835897" cy="3657091"/>
          </a:xfrm>
          <a:prstGeom prst="rect">
            <a:avLst/>
          </a:prstGeom>
          <a:noFill/>
        </p:spPr>
        <p:txBody>
          <a:bodyPr wrap="square" rtlCol="0">
            <a:spAutoFit/>
          </a:bodyPr>
          <a:lstStyle/>
          <a:p>
            <a:pPr>
              <a:lnSpc>
                <a:spcPct val="107000"/>
              </a:lnSpc>
              <a:spcAft>
                <a:spcPts val="800"/>
              </a:spcAft>
            </a:pPr>
            <a:r>
              <a:rPr lang="nb-NO" sz="14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rPr>
              <a:t>Kilder:</a:t>
            </a:r>
          </a:p>
          <a:p>
            <a:pPr marR="0"/>
            <a:r>
              <a:rPr lang="en-US" sz="1200" dirty="0">
                <a:latin typeface="Segoe UI" panose="020B0502040204020203" pitchFamily="34" charset="0"/>
              </a:rPr>
              <a:t>Gurney, J. (2010). </a:t>
            </a:r>
            <a:r>
              <a:rPr lang="en-US" sz="1200" i="1" dirty="0">
                <a:latin typeface="Segoe UI" panose="020B0502040204020203" pitchFamily="34" charset="0"/>
              </a:rPr>
              <a:t>Color and Light: Andrews </a:t>
            </a:r>
            <a:r>
              <a:rPr lang="en-US" sz="1200" i="1" dirty="0" err="1">
                <a:latin typeface="Segoe UI" panose="020B0502040204020203" pitchFamily="34" charset="0"/>
              </a:rPr>
              <a:t>McMeel</a:t>
            </a:r>
            <a:r>
              <a:rPr lang="en-US" sz="1200" i="1" dirty="0">
                <a:latin typeface="Segoe UI" panose="020B0502040204020203" pitchFamily="34" charset="0"/>
              </a:rPr>
              <a:t> Publishing.</a:t>
            </a:r>
          </a:p>
          <a:p>
            <a:pPr marR="0"/>
            <a:endParaRPr lang="en-US" sz="1200" i="1" dirty="0">
              <a:latin typeface="Segoe UI" panose="020B0502040204020203" pitchFamily="34" charset="0"/>
            </a:endParaRPr>
          </a:p>
          <a:p>
            <a:r>
              <a:rPr lang="en-US" sz="1200" dirty="0" err="1">
                <a:latin typeface="Segoe UI" panose="020B0502040204020203" pitchFamily="34" charset="0"/>
              </a:rPr>
              <a:t>Evoy</a:t>
            </a:r>
            <a:r>
              <a:rPr lang="en-US" sz="1200" dirty="0">
                <a:latin typeface="Segoe UI" panose="020B0502040204020203" pitchFamily="34" charset="0"/>
              </a:rPr>
              <a:t>, B. M. (2009). Artist's color wheel. In. handprint.com</a:t>
            </a:r>
          </a:p>
          <a:p>
            <a:endParaRPr lang="en-US" sz="1200" dirty="0">
              <a:latin typeface="Segoe UI" panose="020B0502040204020203" pitchFamily="34" charset="0"/>
            </a:endParaRPr>
          </a:p>
          <a:p>
            <a:r>
              <a:rPr lang="en-US" sz="1200" dirty="0">
                <a:latin typeface="Segoe UI" panose="020B0502040204020203" pitchFamily="34" charset="0"/>
              </a:rPr>
              <a:t>Robinson, R. (2021). My painting club. Retrieved from </a:t>
            </a:r>
            <a:r>
              <a:rPr lang="en-US" sz="1200" dirty="0">
                <a:latin typeface="Segoe UI" panose="020B0502040204020203" pitchFamily="34" charset="0"/>
                <a:hlinkClick r:id="rId3"/>
              </a:rPr>
              <a:t>https://mypaintingclub.com/</a:t>
            </a:r>
            <a:endParaRPr lang="en-US" sz="1200" dirty="0">
              <a:latin typeface="Segoe UI" panose="020B0502040204020203" pitchFamily="34" charset="0"/>
            </a:endParaRPr>
          </a:p>
          <a:p>
            <a:endParaRPr lang="en-US" sz="1200" dirty="0">
              <a:latin typeface="Segoe UI" panose="020B0502040204020203" pitchFamily="34" charset="0"/>
            </a:endParaRPr>
          </a:p>
          <a:p>
            <a:r>
              <a:rPr lang="nb-NO" sz="1200" dirty="0">
                <a:latin typeface="Segoe UI" panose="020B0502040204020203" pitchFamily="34" charset="0"/>
              </a:rPr>
              <a:t>Myhren, M. (2017). Bildeskolen Verktøy til å fortelle din historie. </a:t>
            </a:r>
            <a:r>
              <a:rPr lang="nb-NO" sz="1200" dirty="0" err="1">
                <a:latin typeface="Segoe UI" panose="020B0502040204020203" pitchFamily="34" charset="0"/>
              </a:rPr>
              <a:t>Retrieved</a:t>
            </a:r>
            <a:r>
              <a:rPr lang="nb-NO" sz="1200" dirty="0">
                <a:latin typeface="Segoe UI" panose="020B0502040204020203" pitchFamily="34" charset="0"/>
              </a:rPr>
              <a:t> from </a:t>
            </a:r>
            <a:r>
              <a:rPr lang="nb-NO" sz="1200" dirty="0">
                <a:latin typeface="Segoe UI" panose="020B0502040204020203" pitchFamily="34" charset="0"/>
                <a:hlinkClick r:id="rId4"/>
              </a:rPr>
              <a:t>http://bildeskolen.no/</a:t>
            </a:r>
            <a:endParaRPr lang="nb-NO" sz="1200" dirty="0">
              <a:latin typeface="Segoe UI" panose="020B0502040204020203" pitchFamily="34" charset="0"/>
            </a:endParaRPr>
          </a:p>
          <a:p>
            <a:endParaRPr lang="nb-NO" sz="1800" dirty="0">
              <a:latin typeface="Segoe UI" panose="020B0502040204020203" pitchFamily="34" charset="0"/>
            </a:endParaRPr>
          </a:p>
          <a:p>
            <a:endParaRPr lang="en-US" sz="1200" dirty="0">
              <a:latin typeface="Segoe UI" panose="020B0502040204020203" pitchFamily="34" charset="0"/>
            </a:endParaRPr>
          </a:p>
          <a:p>
            <a:endParaRPr lang="en-US" sz="1200" dirty="0">
              <a:latin typeface="Segoe UI" panose="020B0502040204020203" pitchFamily="34" charset="0"/>
            </a:endParaRPr>
          </a:p>
          <a:p>
            <a:pPr marR="0"/>
            <a:endParaRPr lang="en-US" sz="1200" i="1" dirty="0">
              <a:latin typeface="Segoe UI" panose="020B0502040204020203" pitchFamily="34" charset="0"/>
            </a:endParaRPr>
          </a:p>
        </p:txBody>
      </p:sp>
    </p:spTree>
    <p:extLst>
      <p:ext uri="{BB962C8B-B14F-4D97-AF65-F5344CB8AC3E}">
        <p14:creationId xmlns:p14="http://schemas.microsoft.com/office/powerpoint/2010/main" val="3004836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sp>
        <p:nvSpPr>
          <p:cNvPr id="44" name="TextShape 1"/>
          <p:cNvSpPr txBox="1"/>
          <p:nvPr/>
        </p:nvSpPr>
        <p:spPr>
          <a:xfrm>
            <a:off x="424206" y="209160"/>
            <a:ext cx="4513361" cy="445680"/>
          </a:xfrm>
          <a:prstGeom prst="rect">
            <a:avLst/>
          </a:prstGeom>
          <a:noFill/>
          <a:ln>
            <a:noFill/>
          </a:ln>
        </p:spPr>
        <p:txBody>
          <a:bodyPr lIns="90000" tIns="45000" rIns="90000" bIns="45000" anchor="t" anchorCtr="1">
            <a:noAutofit/>
          </a:bodyPr>
          <a:lstStyle/>
          <a:p>
            <a:pPr algn="ctr"/>
            <a:r>
              <a:rPr lang="nb-NO" sz="2800" b="0" strike="noStrike" spc="-1" dirty="0">
                <a:latin typeface="Verdana Pro Light" panose="020B0604020202020204" pitchFamily="34" charset="0"/>
              </a:rPr>
              <a:t>Komplementærkontraster</a:t>
            </a:r>
          </a:p>
        </p:txBody>
      </p:sp>
      <p:pic>
        <p:nvPicPr>
          <p:cNvPr id="4" name="Bilde 3">
            <a:extLst>
              <a:ext uri="{FF2B5EF4-FFF2-40B4-BE49-F238E27FC236}">
                <a16:creationId xmlns:a16="http://schemas.microsoft.com/office/drawing/2014/main" id="{7AADCE93-ACB8-490D-95CD-B6A5BABDCD7D}"/>
              </a:ext>
            </a:extLst>
          </p:cNvPr>
          <p:cNvPicPr/>
          <p:nvPr/>
        </p:nvPicPr>
        <p:blipFill>
          <a:blip r:embed="rId3"/>
          <a:stretch/>
        </p:blipFill>
        <p:spPr>
          <a:xfrm rot="14908800">
            <a:off x="168428" y="1225014"/>
            <a:ext cx="5338080" cy="5338080"/>
          </a:xfrm>
          <a:prstGeom prst="rect">
            <a:avLst/>
          </a:prstGeom>
          <a:ln>
            <a:noFill/>
          </a:ln>
        </p:spPr>
      </p:pic>
    </p:spTree>
    <p:extLst>
      <p:ext uri="{BB962C8B-B14F-4D97-AF65-F5344CB8AC3E}">
        <p14:creationId xmlns:p14="http://schemas.microsoft.com/office/powerpoint/2010/main" val="2577402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8BA58109-2B8A-469F-A157-BF356FC10F1F}"/>
              </a:ext>
            </a:extLst>
          </p:cNvPr>
          <p:cNvPicPr/>
          <p:nvPr/>
        </p:nvPicPr>
        <p:blipFill>
          <a:blip r:embed="rId3"/>
          <a:stretch/>
        </p:blipFill>
        <p:spPr>
          <a:xfrm rot="14908800">
            <a:off x="168428" y="1225014"/>
            <a:ext cx="5338080" cy="5338080"/>
          </a:xfrm>
          <a:prstGeom prst="rect">
            <a:avLst/>
          </a:prstGeom>
          <a:ln>
            <a:noFill/>
          </a:ln>
        </p:spPr>
      </p:pic>
      <p:sp>
        <p:nvSpPr>
          <p:cNvPr id="6" name="TextShape 1">
            <a:extLst>
              <a:ext uri="{FF2B5EF4-FFF2-40B4-BE49-F238E27FC236}">
                <a16:creationId xmlns:a16="http://schemas.microsoft.com/office/drawing/2014/main" id="{F192CF09-4FDF-447E-B8B4-F4E9247E137B}"/>
              </a:ext>
            </a:extLst>
          </p:cNvPr>
          <p:cNvSpPr txBox="1"/>
          <p:nvPr/>
        </p:nvSpPr>
        <p:spPr>
          <a:xfrm>
            <a:off x="424206" y="209160"/>
            <a:ext cx="4513361" cy="445680"/>
          </a:xfrm>
          <a:prstGeom prst="rect">
            <a:avLst/>
          </a:prstGeom>
          <a:noFill/>
          <a:ln>
            <a:noFill/>
          </a:ln>
        </p:spPr>
        <p:txBody>
          <a:bodyPr lIns="90000" tIns="45000" rIns="90000" bIns="45000" anchor="t" anchorCtr="1">
            <a:noAutofit/>
          </a:bodyPr>
          <a:lstStyle/>
          <a:p>
            <a:pPr algn="ctr"/>
            <a:r>
              <a:rPr lang="nb-NO" sz="2800" b="0" strike="noStrike" spc="-1" dirty="0">
                <a:latin typeface="Verdana Pro Light" panose="020B0604020202020204" pitchFamily="34" charset="0"/>
              </a:rPr>
              <a:t>Komplementærkontraster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2A70476-7AD8-4BDD-A6F8-3CC8135BFD56}"/>
              </a:ext>
            </a:extLst>
          </p:cNvPr>
          <p:cNvPicPr/>
          <p:nvPr/>
        </p:nvPicPr>
        <p:blipFill>
          <a:blip r:embed="rId3"/>
          <a:stretch/>
        </p:blipFill>
        <p:spPr>
          <a:xfrm rot="14908800">
            <a:off x="168428" y="1225014"/>
            <a:ext cx="5338080" cy="5338080"/>
          </a:xfrm>
          <a:prstGeom prst="rect">
            <a:avLst/>
          </a:prstGeom>
          <a:ln>
            <a:noFill/>
          </a:ln>
        </p:spPr>
      </p:pic>
      <p:sp>
        <p:nvSpPr>
          <p:cNvPr id="6" name="TextShape 1">
            <a:extLst>
              <a:ext uri="{FF2B5EF4-FFF2-40B4-BE49-F238E27FC236}">
                <a16:creationId xmlns:a16="http://schemas.microsoft.com/office/drawing/2014/main" id="{A74D46B7-C260-432A-9EAA-A15E228AA2CA}"/>
              </a:ext>
            </a:extLst>
          </p:cNvPr>
          <p:cNvSpPr txBox="1"/>
          <p:nvPr/>
        </p:nvSpPr>
        <p:spPr>
          <a:xfrm>
            <a:off x="424206" y="209160"/>
            <a:ext cx="4513361" cy="445680"/>
          </a:xfrm>
          <a:prstGeom prst="rect">
            <a:avLst/>
          </a:prstGeom>
          <a:noFill/>
          <a:ln>
            <a:noFill/>
          </a:ln>
        </p:spPr>
        <p:txBody>
          <a:bodyPr lIns="90000" tIns="45000" rIns="90000" bIns="45000" anchor="t" anchorCtr="1">
            <a:noAutofit/>
          </a:bodyPr>
          <a:lstStyle/>
          <a:p>
            <a:pPr algn="ctr"/>
            <a:r>
              <a:rPr lang="nb-NO" sz="2800" b="0" strike="noStrike" spc="-1" dirty="0">
                <a:latin typeface="Verdana Pro Light" panose="020B0604020202020204" pitchFamily="34" charset="0"/>
              </a:rPr>
              <a:t>Komplementærkontraster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pic>
        <p:nvPicPr>
          <p:cNvPr id="49" name="Bilde 48"/>
          <p:cNvPicPr/>
          <p:nvPr/>
        </p:nvPicPr>
        <p:blipFill>
          <a:blip r:embed="rId3"/>
          <a:stretch/>
        </p:blipFill>
        <p:spPr>
          <a:xfrm rot="15167400">
            <a:off x="154387" y="1105726"/>
            <a:ext cx="5366160" cy="5366160"/>
          </a:xfrm>
          <a:prstGeom prst="rect">
            <a:avLst/>
          </a:prstGeom>
          <a:ln>
            <a:noFill/>
          </a:ln>
        </p:spPr>
      </p:pic>
      <p:sp>
        <p:nvSpPr>
          <p:cNvPr id="5" name="TextShape 1">
            <a:extLst>
              <a:ext uri="{FF2B5EF4-FFF2-40B4-BE49-F238E27FC236}">
                <a16:creationId xmlns:a16="http://schemas.microsoft.com/office/drawing/2014/main" id="{479064B5-E8FB-477A-93A9-28FB01432960}"/>
              </a:ext>
            </a:extLst>
          </p:cNvPr>
          <p:cNvSpPr txBox="1"/>
          <p:nvPr/>
        </p:nvSpPr>
        <p:spPr>
          <a:xfrm>
            <a:off x="424206" y="209160"/>
            <a:ext cx="4513361" cy="445680"/>
          </a:xfrm>
          <a:prstGeom prst="rect">
            <a:avLst/>
          </a:prstGeom>
          <a:noFill/>
          <a:ln>
            <a:noFill/>
          </a:ln>
        </p:spPr>
        <p:txBody>
          <a:bodyPr lIns="90000" tIns="45000" rIns="90000" bIns="45000" anchor="t" anchorCtr="1">
            <a:noAutofit/>
          </a:bodyPr>
          <a:lstStyle/>
          <a:p>
            <a:pPr algn="ctr"/>
            <a:r>
              <a:rPr lang="nb-NO" sz="2800" b="0" strike="noStrike" spc="-1" dirty="0">
                <a:latin typeface="Verdana Pro Light" panose="020B0604020202020204" pitchFamily="34" charset="0"/>
              </a:rPr>
              <a:t>Komplementærkontraster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A69418F-EC42-495F-A025-501A75DBA3C9}"/>
              </a:ext>
            </a:extLst>
          </p:cNvPr>
          <p:cNvPicPr/>
          <p:nvPr/>
        </p:nvPicPr>
        <p:blipFill>
          <a:blip r:embed="rId3"/>
          <a:stretch/>
        </p:blipFill>
        <p:spPr>
          <a:xfrm rot="15167400">
            <a:off x="154387" y="1105726"/>
            <a:ext cx="5366160" cy="5366160"/>
          </a:xfrm>
          <a:prstGeom prst="rect">
            <a:avLst/>
          </a:prstGeom>
          <a:ln>
            <a:noFill/>
          </a:ln>
        </p:spPr>
      </p:pic>
      <p:sp>
        <p:nvSpPr>
          <p:cNvPr id="7" name="TextShape 1">
            <a:extLst>
              <a:ext uri="{FF2B5EF4-FFF2-40B4-BE49-F238E27FC236}">
                <a16:creationId xmlns:a16="http://schemas.microsoft.com/office/drawing/2014/main" id="{D450766C-7569-430D-81D9-75833A316117}"/>
              </a:ext>
            </a:extLst>
          </p:cNvPr>
          <p:cNvSpPr txBox="1"/>
          <p:nvPr/>
        </p:nvSpPr>
        <p:spPr>
          <a:xfrm>
            <a:off x="424206" y="209160"/>
            <a:ext cx="4513361" cy="445680"/>
          </a:xfrm>
          <a:prstGeom prst="rect">
            <a:avLst/>
          </a:prstGeom>
          <a:noFill/>
          <a:ln>
            <a:noFill/>
          </a:ln>
        </p:spPr>
        <p:txBody>
          <a:bodyPr lIns="90000" tIns="45000" rIns="90000" bIns="45000" anchor="t" anchorCtr="1">
            <a:noAutofit/>
          </a:bodyPr>
          <a:lstStyle/>
          <a:p>
            <a:pPr algn="ctr"/>
            <a:r>
              <a:rPr lang="nb-NO" sz="2800" b="0" strike="noStrike" spc="-1" dirty="0">
                <a:latin typeface="Verdana Pro Light" panose="020B0604020202020204" pitchFamily="34" charset="0"/>
              </a:rPr>
              <a:t>Komplementærkontraster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2"/>
        </a:blip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A445E90A-B587-4FA7-91CB-2AEC51551766}"/>
              </a:ext>
            </a:extLst>
          </p:cNvPr>
          <p:cNvPicPr/>
          <p:nvPr/>
        </p:nvPicPr>
        <p:blipFill>
          <a:blip r:embed="rId3"/>
          <a:stretch/>
        </p:blipFill>
        <p:spPr>
          <a:xfrm rot="15167400">
            <a:off x="154387" y="1105726"/>
            <a:ext cx="5366160" cy="5366160"/>
          </a:xfrm>
          <a:prstGeom prst="rect">
            <a:avLst/>
          </a:prstGeom>
          <a:ln>
            <a:noFill/>
          </a:ln>
        </p:spPr>
      </p:pic>
      <p:sp>
        <p:nvSpPr>
          <p:cNvPr id="6" name="TextShape 1">
            <a:extLst>
              <a:ext uri="{FF2B5EF4-FFF2-40B4-BE49-F238E27FC236}">
                <a16:creationId xmlns:a16="http://schemas.microsoft.com/office/drawing/2014/main" id="{C2A32497-A043-42AD-958D-CF1BD300AE37}"/>
              </a:ext>
            </a:extLst>
          </p:cNvPr>
          <p:cNvSpPr txBox="1"/>
          <p:nvPr/>
        </p:nvSpPr>
        <p:spPr>
          <a:xfrm>
            <a:off x="424206" y="209160"/>
            <a:ext cx="4513361" cy="445680"/>
          </a:xfrm>
          <a:prstGeom prst="rect">
            <a:avLst/>
          </a:prstGeom>
          <a:noFill/>
          <a:ln>
            <a:noFill/>
          </a:ln>
        </p:spPr>
        <p:txBody>
          <a:bodyPr lIns="90000" tIns="45000" rIns="90000" bIns="45000" anchor="t" anchorCtr="1">
            <a:noAutofit/>
          </a:bodyPr>
          <a:lstStyle/>
          <a:p>
            <a:pPr algn="ctr"/>
            <a:r>
              <a:rPr lang="nb-NO" sz="2800" b="0" strike="noStrike" spc="-1" dirty="0">
                <a:latin typeface="Verdana Pro Light" panose="020B0604020202020204" pitchFamily="34" charset="0"/>
              </a:rPr>
              <a:t>Komplementærkontraster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TotalTime>
  <Words>205</Words>
  <Application>Microsoft Office PowerPoint</Application>
  <PresentationFormat>Egendefinert</PresentationFormat>
  <Paragraphs>43</Paragraphs>
  <Slides>31</Slides>
  <Notes>0</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31</vt:i4>
      </vt:variant>
    </vt:vector>
  </HeadingPairs>
  <TitlesOfParts>
    <vt:vector size="39" baseType="lpstr">
      <vt:lpstr>Arial</vt:lpstr>
      <vt:lpstr>Calibri</vt:lpstr>
      <vt:lpstr>Segoe UI</vt:lpstr>
      <vt:lpstr>Symbol</vt:lpstr>
      <vt:lpstr>Times New Roman</vt:lpstr>
      <vt:lpstr>Verdana Pro Light</vt:lpstr>
      <vt:lpstr>Wingdings</vt:lpstr>
      <vt:lpstr>Office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subject/>
  <dc:creator>Magne Myhren</dc:creator>
  <dc:description/>
  <cp:lastModifiedBy>Magne Myhren</cp:lastModifiedBy>
  <cp:revision>17</cp:revision>
  <dcterms:created xsi:type="dcterms:W3CDTF">2021-02-07T11:28:44Z</dcterms:created>
  <dcterms:modified xsi:type="dcterms:W3CDTF">2021-02-07T15:49:16Z</dcterms:modified>
  <dc:language>nb-NO</dc:language>
</cp:coreProperties>
</file>